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Masters/slideMaster1.xml" ContentType="application/vnd.openxmlformats-officedocument.presentationml.slideMaster+xml"/>
  <Override PartName="/ppt/slideLayouts/slideLayout1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1.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5994" r:id="rId2"/>
    <p:sldId id="5995" r:id="rId3"/>
    <p:sldId id="5996" r:id="rId4"/>
    <p:sldId id="5997" r:id="rId5"/>
    <p:sldId id="5998" r:id="rId6"/>
    <p:sldId id="5999" r:id="rId7"/>
    <p:sldId id="6000" r:id="rId8"/>
    <p:sldId id="6001" r:id="rId9"/>
    <p:sldId id="6002"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64" d="100"/>
          <a:sy n="64" d="100"/>
        </p:scale>
        <p:origin x="34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17"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customXml" Target="../customXml/item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12.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ye on Data Background Cover Slide - With logo and Title">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4" name="Picture 3" descr="loog.png">
            <a:extLst>
              <a:ext uri="{FF2B5EF4-FFF2-40B4-BE49-F238E27FC236}">
                <a16:creationId xmlns:a16="http://schemas.microsoft.com/office/drawing/2014/main" id="{949B392F-A2A7-2C47-9E66-19346A6CDBB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45004" y="1606244"/>
            <a:ext cx="3816005" cy="1174593"/>
          </a:xfrm>
          <a:prstGeom prst="rect">
            <a:avLst/>
          </a:prstGeom>
        </p:spPr>
      </p:pic>
      <p:pic>
        <p:nvPicPr>
          <p:cNvPr id="3" name="Picture 2">
            <a:extLst>
              <a:ext uri="{FF2B5EF4-FFF2-40B4-BE49-F238E27FC236}">
                <a16:creationId xmlns:a16="http://schemas.microsoft.com/office/drawing/2014/main" id="{09BD3FFB-AC54-324D-A37D-3510ED64626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761009" y="155223"/>
            <a:ext cx="1430991" cy="812800"/>
          </a:xfrm>
          <a:prstGeom prst="rect">
            <a:avLst/>
          </a:prstGeom>
        </p:spPr>
      </p:pic>
      <p:sp>
        <p:nvSpPr>
          <p:cNvPr id="7" name="Text Placeholder 6">
            <a:extLst>
              <a:ext uri="{FF2B5EF4-FFF2-40B4-BE49-F238E27FC236}">
                <a16:creationId xmlns:a16="http://schemas.microsoft.com/office/drawing/2014/main" id="{BCD96540-E8EB-F048-A400-C4CB4603F9A4}"/>
              </a:ext>
            </a:extLst>
          </p:cNvPr>
          <p:cNvSpPr>
            <a:spLocks noGrp="1"/>
          </p:cNvSpPr>
          <p:nvPr>
            <p:ph type="body" sz="quarter" idx="10" hasCustomPrompt="1"/>
          </p:nvPr>
        </p:nvSpPr>
        <p:spPr>
          <a:xfrm>
            <a:off x="5600300" y="3260036"/>
            <a:ext cx="6355671" cy="755373"/>
          </a:xfrm>
        </p:spPr>
        <p:txBody>
          <a:bodyPr anchor="ctr">
            <a:noAutofit/>
          </a:bodyPr>
          <a:lstStyle>
            <a:lvl1pPr marL="228611" indent="0" algn="ctr">
              <a:buFontTx/>
              <a:buNone/>
              <a:defRPr sz="4000" b="1">
                <a:solidFill>
                  <a:schemeClr val="accent2"/>
                </a:solidFill>
                <a:latin typeface="+mj-lt"/>
              </a:defRPr>
            </a:lvl1pPr>
            <a:lvl2pPr marL="480024" indent="0">
              <a:buFontTx/>
              <a:buNone/>
              <a:defRPr sz="4000">
                <a:latin typeface="+mj-lt"/>
              </a:defRPr>
            </a:lvl2pPr>
            <a:lvl3pPr marL="720036" indent="0">
              <a:buFontTx/>
              <a:buNone/>
              <a:defRPr sz="4000">
                <a:latin typeface="+mj-lt"/>
              </a:defRPr>
            </a:lvl3pPr>
            <a:lvl4pPr marL="960048" indent="0">
              <a:buFontTx/>
              <a:buNone/>
              <a:defRPr sz="4000">
                <a:latin typeface="+mj-lt"/>
              </a:defRPr>
            </a:lvl4pPr>
            <a:lvl5pPr marL="72004" indent="0">
              <a:buFontTx/>
              <a:buNone/>
              <a:defRPr sz="4000">
                <a:latin typeface="+mj-lt"/>
              </a:defRPr>
            </a:lvl5pPr>
          </a:lstStyle>
          <a:p>
            <a:pPr lvl="0"/>
            <a:r>
              <a:rPr lang="en-US" dirty="0"/>
              <a:t>Click to Insert Title Here</a:t>
            </a:r>
          </a:p>
        </p:txBody>
      </p:sp>
      <p:sp>
        <p:nvSpPr>
          <p:cNvPr id="9" name="Text Placeholder 8">
            <a:extLst>
              <a:ext uri="{FF2B5EF4-FFF2-40B4-BE49-F238E27FC236}">
                <a16:creationId xmlns:a16="http://schemas.microsoft.com/office/drawing/2014/main" id="{D250B69A-A27E-D147-B75E-E759E424FCC0}"/>
              </a:ext>
            </a:extLst>
          </p:cNvPr>
          <p:cNvSpPr>
            <a:spLocks noGrp="1"/>
          </p:cNvSpPr>
          <p:nvPr>
            <p:ph type="body" sz="quarter" idx="11" hasCustomPrompt="1"/>
          </p:nvPr>
        </p:nvSpPr>
        <p:spPr>
          <a:xfrm>
            <a:off x="7063930" y="4280959"/>
            <a:ext cx="4281330" cy="914400"/>
          </a:xfrm>
        </p:spPr>
        <p:txBody>
          <a:bodyPr anchor="ctr">
            <a:noAutofit/>
          </a:bodyPr>
          <a:lstStyle>
            <a:lvl1pPr marL="228611" indent="0" algn="ctr">
              <a:buNone/>
              <a:defRPr sz="2400" b="1">
                <a:solidFill>
                  <a:schemeClr val="accent3"/>
                </a:solidFill>
                <a:latin typeface="+mj-lt"/>
              </a:defRPr>
            </a:lvl1pPr>
            <a:lvl2pPr marL="480024" indent="0" algn="ctr">
              <a:buNone/>
              <a:defRPr sz="2400" b="1">
                <a:solidFill>
                  <a:schemeClr val="accent3"/>
                </a:solidFill>
                <a:latin typeface="+mj-lt"/>
              </a:defRPr>
            </a:lvl2pPr>
            <a:lvl3pPr marL="720036" indent="0" algn="ctr">
              <a:buNone/>
              <a:defRPr sz="2400" b="1">
                <a:solidFill>
                  <a:schemeClr val="accent3"/>
                </a:solidFill>
                <a:latin typeface="+mj-lt"/>
              </a:defRPr>
            </a:lvl3pPr>
            <a:lvl4pPr marL="960048" indent="0" algn="ctr">
              <a:buNone/>
              <a:defRPr sz="2400" b="1">
                <a:solidFill>
                  <a:schemeClr val="accent3"/>
                </a:solidFill>
                <a:latin typeface="+mj-lt"/>
              </a:defRPr>
            </a:lvl4pPr>
            <a:lvl5pPr marL="72004" indent="0" algn="ctr">
              <a:buFont typeface="Arial" panose="020B0604020202020204" pitchFamily="34" charset="0"/>
              <a:buNone/>
              <a:defRPr sz="2400" b="1">
                <a:solidFill>
                  <a:schemeClr val="accent3"/>
                </a:solidFill>
                <a:latin typeface="+mj-lt"/>
              </a:defRPr>
            </a:lvl5pPr>
          </a:lstStyle>
          <a:p>
            <a:pPr lvl="0"/>
            <a:r>
              <a:rPr lang="en-US" dirty="0"/>
              <a:t>Click to Insert Subhead Here</a:t>
            </a:r>
          </a:p>
        </p:txBody>
      </p:sp>
    </p:spTree>
    <p:extLst>
      <p:ext uri="{BB962C8B-B14F-4D97-AF65-F5344CB8AC3E}">
        <p14:creationId xmlns:p14="http://schemas.microsoft.com/office/powerpoint/2010/main" val="24620345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hort descriptor and text in bullets">
    <p:bg>
      <p:bgPr>
        <a:solidFill>
          <a:schemeClr val="bg1"/>
        </a:solidFill>
        <a:effectLst/>
      </p:bgPr>
    </p:bg>
    <p:spTree>
      <p:nvGrpSpPr>
        <p:cNvPr id="1" name=""/>
        <p:cNvGrpSpPr/>
        <p:nvPr/>
      </p:nvGrpSpPr>
      <p:grpSpPr>
        <a:xfrm>
          <a:off x="0" y="0"/>
          <a:ext cx="0" cy="0"/>
          <a:chOff x="0" y="0"/>
          <a:chExt cx="0" cy="0"/>
        </a:xfrm>
      </p:grpSpPr>
      <p:sp>
        <p:nvSpPr>
          <p:cNvPr id="9" name="タイトル 1"/>
          <p:cNvSpPr>
            <a:spLocks noGrp="1"/>
          </p:cNvSpPr>
          <p:nvPr>
            <p:ph type="title" hasCustomPrompt="1"/>
          </p:nvPr>
        </p:nvSpPr>
        <p:spPr>
          <a:xfrm>
            <a:off x="682412" y="335212"/>
            <a:ext cx="10827176" cy="802101"/>
          </a:xfrm>
        </p:spPr>
        <p:txBody>
          <a:bodyPr/>
          <a:lstStyle>
            <a:lvl1pPr marL="0" indent="0">
              <a:buFont typeface="Arial" panose="020B0604020202020204" pitchFamily="34" charset="0"/>
              <a:buNone/>
              <a:defRPr lang="ja-JP" altLang="en-US" cap="none" baseline="0" dirty="0"/>
            </a:lvl1pPr>
          </a:lstStyle>
          <a:p>
            <a:r>
              <a:rPr kumimoji="1" lang="en-US" altLang="ja-JP" dirty="0"/>
              <a:t>Slide Title Goes Here</a:t>
            </a:r>
            <a:endParaRPr kumimoji="1" lang="ja-JP" altLang="en-US" dirty="0"/>
          </a:p>
        </p:txBody>
      </p:sp>
      <p:sp>
        <p:nvSpPr>
          <p:cNvPr id="10" name="テキスト プレースホルダー 6"/>
          <p:cNvSpPr>
            <a:spLocks noGrp="1"/>
          </p:cNvSpPr>
          <p:nvPr>
            <p:ph type="body" sz="quarter" idx="13" hasCustomPrompt="1"/>
          </p:nvPr>
        </p:nvSpPr>
        <p:spPr>
          <a:xfrm>
            <a:off x="682412" y="1279102"/>
            <a:ext cx="10827176" cy="336037"/>
          </a:xfrm>
          <a:prstGeom prst="rect">
            <a:avLst/>
          </a:prstGeom>
        </p:spPr>
        <p:txBody>
          <a:bodyPr/>
          <a:lstStyle>
            <a:lvl1pPr marL="0" indent="0">
              <a:buFont typeface="Arial" panose="020B0604020202020204" pitchFamily="34" charset="0"/>
              <a:buNone/>
              <a:defRPr lang="ja-JP" altLang="en-US" dirty="0"/>
            </a:lvl1pPr>
          </a:lstStyle>
          <a:p>
            <a:pPr lvl="0"/>
            <a:r>
              <a:rPr kumimoji="1" lang="en-US" altLang="ja-JP" dirty="0"/>
              <a:t>Short description goes here</a:t>
            </a:r>
            <a:endParaRPr kumimoji="1" lang="ja-JP" altLang="en-US" dirty="0"/>
          </a:p>
        </p:txBody>
      </p:sp>
      <p:sp>
        <p:nvSpPr>
          <p:cNvPr id="8" name="Text Placeholder 7"/>
          <p:cNvSpPr>
            <a:spLocks noGrp="1"/>
          </p:cNvSpPr>
          <p:nvPr>
            <p:ph type="body" sz="quarter" idx="14"/>
          </p:nvPr>
        </p:nvSpPr>
        <p:spPr>
          <a:xfrm>
            <a:off x="682412" y="1892301"/>
            <a:ext cx="10826904" cy="4305300"/>
          </a:xfrm>
        </p:spPr>
        <p:txBody>
          <a:bodyPr/>
          <a:lstStyle>
            <a:lvl2pPr indent="228011">
              <a:defRPr/>
            </a:lvl2pPr>
            <a:lvl3pPr indent="228011">
              <a:defRPr/>
            </a:lvl3pPr>
            <a:lvl4pPr indent="180009">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16" name="Slide Number Placeholder 15"/>
          <p:cNvSpPr>
            <a:spLocks noGrp="1"/>
          </p:cNvSpPr>
          <p:nvPr>
            <p:ph type="sldNum" sz="quarter" idx="15"/>
          </p:nvPr>
        </p:nvSpPr>
        <p:spPr/>
        <p:txBody>
          <a:bodyPr/>
          <a:lstStyle/>
          <a:p>
            <a:fld id="{E6459DFB-86F3-43FA-8567-2EA6E426AE90}" type="slidenum">
              <a:rPr lang="en-US" smtClean="0"/>
              <a:pPr/>
              <a:t>‹#›</a:t>
            </a:fld>
            <a:endParaRPr lang="en-US" dirty="0"/>
          </a:p>
        </p:txBody>
      </p:sp>
      <p:sp>
        <p:nvSpPr>
          <p:cNvPr id="17" name="Date Placeholder 16"/>
          <p:cNvSpPr>
            <a:spLocks noGrp="1"/>
          </p:cNvSpPr>
          <p:nvPr>
            <p:ph type="dt" sz="half" idx="16"/>
          </p:nvPr>
        </p:nvSpPr>
        <p:spPr/>
        <p:txBody>
          <a:bodyPr/>
          <a:lstStyle/>
          <a:p>
            <a:r>
              <a:rPr lang="en-US"/>
              <a:t>September 23, 2021</a:t>
            </a:r>
          </a:p>
        </p:txBody>
      </p:sp>
    </p:spTree>
    <p:extLst>
      <p:ext uri="{BB962C8B-B14F-4D97-AF65-F5344CB8AC3E}">
        <p14:creationId xmlns:p14="http://schemas.microsoft.com/office/powerpoint/2010/main" val="31282376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two descriptors, bullets">
    <p:spTree>
      <p:nvGrpSpPr>
        <p:cNvPr id="1" name=""/>
        <p:cNvGrpSpPr/>
        <p:nvPr/>
      </p:nvGrpSpPr>
      <p:grpSpPr>
        <a:xfrm>
          <a:off x="0" y="0"/>
          <a:ext cx="0" cy="0"/>
          <a:chOff x="0" y="0"/>
          <a:chExt cx="0" cy="0"/>
        </a:xfrm>
      </p:grpSpPr>
      <p:sp>
        <p:nvSpPr>
          <p:cNvPr id="15" name="テキスト プレースホルダー 6"/>
          <p:cNvSpPr>
            <a:spLocks noGrp="1"/>
          </p:cNvSpPr>
          <p:nvPr>
            <p:ph type="body" sz="quarter" idx="15" hasCustomPrompt="1"/>
          </p:nvPr>
        </p:nvSpPr>
        <p:spPr>
          <a:xfrm>
            <a:off x="682412" y="1892236"/>
            <a:ext cx="6176183" cy="591694"/>
          </a:xfrm>
          <a:prstGeom prst="rect">
            <a:avLst/>
          </a:prstGeom>
        </p:spPr>
        <p:txBody>
          <a:bodyPr anchor="b">
            <a:noAutofit/>
          </a:bodyPr>
          <a:lstStyle>
            <a:lvl1pPr marL="0" indent="0" algn="l">
              <a:buFont typeface="Arial" panose="020B0604020202020204" pitchFamily="34" charset="0"/>
              <a:buNone/>
              <a:defRPr sz="2400" b="0" baseline="0">
                <a:solidFill>
                  <a:schemeClr val="accent3"/>
                </a:solidFill>
                <a:latin typeface="+mj-lt"/>
              </a:defRPr>
            </a:lvl1pPr>
          </a:lstStyle>
          <a:p>
            <a:pPr lvl="0"/>
            <a:r>
              <a:rPr kumimoji="1" lang="en-US" altLang="ja-JP" dirty="0"/>
              <a:t>Text goes here</a:t>
            </a:r>
            <a:endParaRPr kumimoji="1" lang="ja-JP" altLang="en-US" dirty="0"/>
          </a:p>
        </p:txBody>
      </p:sp>
      <p:sp>
        <p:nvSpPr>
          <p:cNvPr id="16" name="タイトル 1"/>
          <p:cNvSpPr>
            <a:spLocks noGrp="1"/>
          </p:cNvSpPr>
          <p:nvPr>
            <p:ph type="title" hasCustomPrompt="1"/>
          </p:nvPr>
        </p:nvSpPr>
        <p:spPr>
          <a:xfrm>
            <a:off x="682412" y="335212"/>
            <a:ext cx="10827176" cy="802101"/>
          </a:xfrm>
        </p:spPr>
        <p:txBody>
          <a:bodyPr/>
          <a:lstStyle>
            <a:lvl1pPr>
              <a:defRPr lang="ja-JP" altLang="en-US" cap="none" baseline="0" dirty="0"/>
            </a:lvl1pPr>
          </a:lstStyle>
          <a:p>
            <a:r>
              <a:rPr kumimoji="1" lang="en-US" altLang="ja-JP" dirty="0"/>
              <a:t>Slide Title Goes Here</a:t>
            </a:r>
            <a:endParaRPr kumimoji="1" lang="ja-JP" altLang="en-US" dirty="0"/>
          </a:p>
        </p:txBody>
      </p:sp>
      <p:sp>
        <p:nvSpPr>
          <p:cNvPr id="18" name="テキスト プレースホルダー 6"/>
          <p:cNvSpPr>
            <a:spLocks noGrp="1"/>
          </p:cNvSpPr>
          <p:nvPr>
            <p:ph type="body" sz="quarter" idx="13" hasCustomPrompt="1"/>
          </p:nvPr>
        </p:nvSpPr>
        <p:spPr>
          <a:xfrm>
            <a:off x="682412" y="1279102"/>
            <a:ext cx="10827176" cy="336037"/>
          </a:xfrm>
          <a:prstGeom prst="rect">
            <a:avLst/>
          </a:prstGeom>
        </p:spPr>
        <p:txBody>
          <a:bodyPr/>
          <a:lstStyle>
            <a:lvl1pPr marL="0" indent="0">
              <a:buFont typeface="Arial" panose="020B0604020202020204" pitchFamily="34" charset="0"/>
              <a:buNone/>
              <a:defRPr b="0" i="0"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4" name="Text Placeholder 3"/>
          <p:cNvSpPr>
            <a:spLocks noGrp="1"/>
          </p:cNvSpPr>
          <p:nvPr>
            <p:ph type="body" sz="quarter" idx="16"/>
          </p:nvPr>
        </p:nvSpPr>
        <p:spPr>
          <a:xfrm>
            <a:off x="682412" y="2603501"/>
            <a:ext cx="10827176" cy="3697971"/>
          </a:xfrm>
        </p:spPr>
        <p:txBody>
          <a:bodyPr/>
          <a:lstStyle>
            <a:lvl5pPr marL="72004" indent="0">
              <a:buNone/>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5" name="Slide Number Placeholder 4"/>
          <p:cNvSpPr>
            <a:spLocks noGrp="1"/>
          </p:cNvSpPr>
          <p:nvPr>
            <p:ph type="sldNum" sz="quarter" idx="17"/>
          </p:nvPr>
        </p:nvSpPr>
        <p:spPr/>
        <p:txBody>
          <a:bodyPr/>
          <a:lstStyle/>
          <a:p>
            <a:fld id="{E6459DFB-86F3-43FA-8567-2EA6E426AE90}" type="slidenum">
              <a:rPr lang="en-US" smtClean="0"/>
              <a:pPr/>
              <a:t>‹#›</a:t>
            </a:fld>
            <a:endParaRPr lang="en-US" dirty="0"/>
          </a:p>
        </p:txBody>
      </p:sp>
      <p:sp>
        <p:nvSpPr>
          <p:cNvPr id="6" name="Date Placeholder 5"/>
          <p:cNvSpPr>
            <a:spLocks noGrp="1"/>
          </p:cNvSpPr>
          <p:nvPr>
            <p:ph type="dt" sz="half" idx="18"/>
          </p:nvPr>
        </p:nvSpPr>
        <p:spPr/>
        <p:txBody>
          <a:bodyPr/>
          <a:lstStyle/>
          <a:p>
            <a:r>
              <a:rPr lang="en-US"/>
              <a:t>September 23, 2021</a:t>
            </a:r>
          </a:p>
        </p:txBody>
      </p:sp>
    </p:spTree>
    <p:extLst>
      <p:ext uri="{BB962C8B-B14F-4D97-AF65-F5344CB8AC3E}">
        <p14:creationId xmlns:p14="http://schemas.microsoft.com/office/powerpoint/2010/main" val="39785573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Descriptors, Two Columns for Bullets">
    <p:spTree>
      <p:nvGrpSpPr>
        <p:cNvPr id="1" name=""/>
        <p:cNvGrpSpPr/>
        <p:nvPr/>
      </p:nvGrpSpPr>
      <p:grpSpPr>
        <a:xfrm>
          <a:off x="0" y="0"/>
          <a:ext cx="0" cy="0"/>
          <a:chOff x="0" y="0"/>
          <a:chExt cx="0" cy="0"/>
        </a:xfrm>
      </p:grpSpPr>
      <p:sp>
        <p:nvSpPr>
          <p:cNvPr id="22" name="テキスト プレースホルダー 6"/>
          <p:cNvSpPr>
            <a:spLocks noGrp="1"/>
          </p:cNvSpPr>
          <p:nvPr>
            <p:ph type="body" sz="quarter" idx="15" hasCustomPrompt="1"/>
          </p:nvPr>
        </p:nvSpPr>
        <p:spPr>
          <a:xfrm>
            <a:off x="686745" y="2119070"/>
            <a:ext cx="5247995" cy="526901"/>
          </a:xfrm>
          <a:prstGeom prst="rect">
            <a:avLst/>
          </a:prstGeom>
        </p:spPr>
        <p:txBody>
          <a:bodyPr anchor="b">
            <a:noAutofit/>
          </a:bodyPr>
          <a:lstStyle>
            <a:lvl1pPr marL="0" indent="0" algn="l">
              <a:buFont typeface="Arial" panose="020B0604020202020204" pitchFamily="34" charset="0"/>
              <a:buNone/>
              <a:defRPr sz="2400" b="0" baseline="0">
                <a:solidFill>
                  <a:schemeClr val="accent2"/>
                </a:solidFill>
                <a:latin typeface="+mj-lt"/>
              </a:defRPr>
            </a:lvl1pPr>
          </a:lstStyle>
          <a:p>
            <a:pPr lvl="0"/>
            <a:r>
              <a:rPr kumimoji="1" lang="en-US" altLang="ja-JP" dirty="0"/>
              <a:t>Text goes here</a:t>
            </a:r>
            <a:endParaRPr kumimoji="1" lang="ja-JP" altLang="en-US" dirty="0"/>
          </a:p>
        </p:txBody>
      </p:sp>
      <p:sp>
        <p:nvSpPr>
          <p:cNvPr id="23" name="テキスト プレースホルダー 6"/>
          <p:cNvSpPr>
            <a:spLocks noGrp="1"/>
          </p:cNvSpPr>
          <p:nvPr>
            <p:ph type="body" sz="quarter" idx="14" hasCustomPrompt="1"/>
          </p:nvPr>
        </p:nvSpPr>
        <p:spPr>
          <a:xfrm>
            <a:off x="682412" y="2839150"/>
            <a:ext cx="5252328" cy="3151161"/>
          </a:xfrm>
          <a:prstGeom prst="rect">
            <a:avLst/>
          </a:prstGeom>
        </p:spPr>
        <p:txBody>
          <a:bodyPr anchor="t">
            <a:normAutofit/>
          </a:bodyPr>
          <a:lstStyle>
            <a:lvl1pPr algn="l">
              <a:defRPr lang="ja-JP" altLang="en-US" dirty="0" smtClean="0"/>
            </a:lvl1pPr>
            <a:lvl2pPr>
              <a:defRPr/>
            </a:lvl2pPr>
          </a:lstStyle>
          <a:p>
            <a:pPr lvl="0"/>
            <a:r>
              <a:rPr kumimoji="1" lang="en-US" altLang="ja-JP" dirty="0"/>
              <a:t>Text goes here</a:t>
            </a:r>
            <a:endParaRPr kumimoji="1" lang="ja-JP" altLang="en-US" dirty="0"/>
          </a:p>
        </p:txBody>
      </p:sp>
      <p:sp>
        <p:nvSpPr>
          <p:cNvPr id="29" name="テキスト プレースホルダー 6"/>
          <p:cNvSpPr>
            <a:spLocks noGrp="1"/>
          </p:cNvSpPr>
          <p:nvPr>
            <p:ph type="body" sz="quarter" idx="16" hasCustomPrompt="1"/>
          </p:nvPr>
        </p:nvSpPr>
        <p:spPr>
          <a:xfrm>
            <a:off x="6187111" y="2117006"/>
            <a:ext cx="5322477" cy="526901"/>
          </a:xfrm>
          <a:prstGeom prst="rect">
            <a:avLst/>
          </a:prstGeom>
        </p:spPr>
        <p:txBody>
          <a:bodyPr anchor="b">
            <a:noAutofit/>
          </a:bodyPr>
          <a:lstStyle>
            <a:lvl1pPr marL="0" indent="0" algn="l">
              <a:buFont typeface="Arial" panose="020B0604020202020204" pitchFamily="34" charset="0"/>
              <a:buNone/>
              <a:defRPr sz="2400" b="0" baseline="0">
                <a:solidFill>
                  <a:schemeClr val="accent2"/>
                </a:solidFill>
                <a:latin typeface="+mj-lt"/>
              </a:defRPr>
            </a:lvl1pPr>
          </a:lstStyle>
          <a:p>
            <a:pPr lvl="0"/>
            <a:r>
              <a:rPr kumimoji="1" lang="en-US" altLang="ja-JP" dirty="0"/>
              <a:t>Text goes here</a:t>
            </a:r>
            <a:endParaRPr kumimoji="1" lang="ja-JP" altLang="en-US" dirty="0"/>
          </a:p>
        </p:txBody>
      </p:sp>
      <p:sp>
        <p:nvSpPr>
          <p:cNvPr id="30" name="テキスト プレースホルダー 6"/>
          <p:cNvSpPr>
            <a:spLocks noGrp="1"/>
          </p:cNvSpPr>
          <p:nvPr>
            <p:ph type="body" sz="quarter" idx="17" hasCustomPrompt="1"/>
          </p:nvPr>
        </p:nvSpPr>
        <p:spPr>
          <a:xfrm>
            <a:off x="6182777" y="2837086"/>
            <a:ext cx="5326810" cy="3151161"/>
          </a:xfrm>
          <a:prstGeom prst="rect">
            <a:avLst/>
          </a:prstGeom>
        </p:spPr>
        <p:txBody>
          <a:bodyPr anchor="t">
            <a:normAutofit/>
          </a:bodyPr>
          <a:lstStyle>
            <a:lvl1pPr algn="l">
              <a:defRPr lang="ja-JP" altLang="en-US" dirty="0" smtClean="0"/>
            </a:lvl1pPr>
          </a:lstStyle>
          <a:p>
            <a:pPr lvl="0"/>
            <a:r>
              <a:rPr kumimoji="1" lang="en-US" altLang="ja-JP" dirty="0"/>
              <a:t>Text goes here</a:t>
            </a:r>
            <a:endParaRPr kumimoji="1" lang="ja-JP" altLang="en-US" dirty="0"/>
          </a:p>
        </p:txBody>
      </p:sp>
      <p:sp>
        <p:nvSpPr>
          <p:cNvPr id="24" name="タイトル 1"/>
          <p:cNvSpPr>
            <a:spLocks noGrp="1"/>
          </p:cNvSpPr>
          <p:nvPr>
            <p:ph type="title" hasCustomPrompt="1"/>
          </p:nvPr>
        </p:nvSpPr>
        <p:spPr>
          <a:xfrm>
            <a:off x="682412" y="335212"/>
            <a:ext cx="10827176" cy="802101"/>
          </a:xfrm>
        </p:spPr>
        <p:txBody>
          <a:bodyPr/>
          <a:lstStyle>
            <a:lvl1pPr>
              <a:defRPr lang="ja-JP" altLang="en-US" cap="none" baseline="0" dirty="0"/>
            </a:lvl1pPr>
          </a:lstStyle>
          <a:p>
            <a:r>
              <a:rPr kumimoji="1" lang="en-US" altLang="ja-JP" dirty="0"/>
              <a:t>Slide Title Goes Here</a:t>
            </a:r>
            <a:endParaRPr kumimoji="1" lang="ja-JP" altLang="en-US" dirty="0"/>
          </a:p>
        </p:txBody>
      </p:sp>
      <p:sp>
        <p:nvSpPr>
          <p:cNvPr id="25" name="テキスト プレースホルダー 6"/>
          <p:cNvSpPr>
            <a:spLocks noGrp="1"/>
          </p:cNvSpPr>
          <p:nvPr>
            <p:ph type="body" sz="quarter" idx="13" hasCustomPrompt="1"/>
          </p:nvPr>
        </p:nvSpPr>
        <p:spPr>
          <a:xfrm>
            <a:off x="682412" y="1279102"/>
            <a:ext cx="10827176" cy="336037"/>
          </a:xfrm>
          <a:prstGeom prst="rect">
            <a:avLst/>
          </a:prstGeom>
        </p:spPr>
        <p:txBody>
          <a:bodyPr/>
          <a:lstStyle>
            <a:lvl1pPr marL="0" indent="0">
              <a:buFont typeface="Arial" panose="020B0604020202020204" pitchFamily="34" charset="0"/>
              <a:buNone/>
              <a:defRPr b="0" i="0"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2" name="Slide Number Placeholder 1"/>
          <p:cNvSpPr>
            <a:spLocks noGrp="1"/>
          </p:cNvSpPr>
          <p:nvPr>
            <p:ph type="sldNum" sz="quarter" idx="18"/>
          </p:nvPr>
        </p:nvSpPr>
        <p:spPr/>
        <p:txBody>
          <a:bodyPr/>
          <a:lstStyle/>
          <a:p>
            <a:fld id="{E6459DFB-86F3-43FA-8567-2EA6E426AE90}" type="slidenum">
              <a:rPr lang="en-US" smtClean="0"/>
              <a:pPr/>
              <a:t>‹#›</a:t>
            </a:fld>
            <a:endParaRPr lang="en-US" dirty="0"/>
          </a:p>
        </p:txBody>
      </p:sp>
      <p:sp>
        <p:nvSpPr>
          <p:cNvPr id="3" name="Date Placeholder 2"/>
          <p:cNvSpPr>
            <a:spLocks noGrp="1"/>
          </p:cNvSpPr>
          <p:nvPr>
            <p:ph type="dt" sz="half" idx="19"/>
          </p:nvPr>
        </p:nvSpPr>
        <p:spPr/>
        <p:txBody>
          <a:bodyPr/>
          <a:lstStyle/>
          <a:p>
            <a:r>
              <a:rPr lang="en-US"/>
              <a:t>September 23, 2021</a:t>
            </a:r>
          </a:p>
        </p:txBody>
      </p:sp>
    </p:spTree>
    <p:extLst>
      <p:ext uri="{BB962C8B-B14F-4D97-AF65-F5344CB8AC3E}">
        <p14:creationId xmlns:p14="http://schemas.microsoft.com/office/powerpoint/2010/main" val="30259987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Descriptors, For Boxes for Bullets">
    <p:bg>
      <p:bgPr>
        <a:solidFill>
          <a:schemeClr val="bg1"/>
        </a:solidFill>
        <a:effectLst/>
      </p:bgPr>
    </p:bg>
    <p:spTree>
      <p:nvGrpSpPr>
        <p:cNvPr id="1" name=""/>
        <p:cNvGrpSpPr/>
        <p:nvPr/>
      </p:nvGrpSpPr>
      <p:grpSpPr>
        <a:xfrm>
          <a:off x="0" y="0"/>
          <a:ext cx="0" cy="0"/>
          <a:chOff x="0" y="0"/>
          <a:chExt cx="0" cy="0"/>
        </a:xfrm>
      </p:grpSpPr>
      <p:sp>
        <p:nvSpPr>
          <p:cNvPr id="36" name="テキスト プレースホルダー 6"/>
          <p:cNvSpPr>
            <a:spLocks noGrp="1"/>
          </p:cNvSpPr>
          <p:nvPr>
            <p:ph type="body" sz="quarter" idx="15" hasCustomPrompt="1"/>
          </p:nvPr>
        </p:nvSpPr>
        <p:spPr>
          <a:xfrm>
            <a:off x="684284" y="1770594"/>
            <a:ext cx="4878799" cy="526901"/>
          </a:xfrm>
          <a:prstGeom prst="rect">
            <a:avLst/>
          </a:prstGeom>
        </p:spPr>
        <p:txBody>
          <a:bodyPr anchor="b">
            <a:noAutofit/>
          </a:bodyPr>
          <a:lstStyle>
            <a:lvl1pPr marL="0" indent="0" algn="l">
              <a:buFont typeface="Arial" panose="020B0604020202020204" pitchFamily="34" charset="0"/>
              <a:buNone/>
              <a:defRPr sz="2400" b="0" baseline="0">
                <a:solidFill>
                  <a:schemeClr val="tx1">
                    <a:lumMod val="65000"/>
                    <a:lumOff val="35000"/>
                  </a:schemeClr>
                </a:solidFill>
                <a:latin typeface="+mj-lt"/>
              </a:defRPr>
            </a:lvl1pPr>
          </a:lstStyle>
          <a:p>
            <a:pPr lvl="0"/>
            <a:r>
              <a:rPr kumimoji="1" lang="en-US" altLang="ja-JP" dirty="0"/>
              <a:t>Text goes here</a:t>
            </a:r>
            <a:endParaRPr kumimoji="1" lang="ja-JP" altLang="en-US" dirty="0"/>
          </a:p>
        </p:txBody>
      </p:sp>
      <p:sp>
        <p:nvSpPr>
          <p:cNvPr id="37" name="テキスト プレースホルダー 6"/>
          <p:cNvSpPr>
            <a:spLocks noGrp="1"/>
          </p:cNvSpPr>
          <p:nvPr>
            <p:ph type="body" sz="quarter" idx="14" hasCustomPrompt="1"/>
          </p:nvPr>
        </p:nvSpPr>
        <p:spPr>
          <a:xfrm>
            <a:off x="682412" y="2420274"/>
            <a:ext cx="4942224" cy="1358388"/>
          </a:xfrm>
          <a:prstGeom prst="rect">
            <a:avLst/>
          </a:prstGeom>
        </p:spPr>
        <p:txBody>
          <a:bodyPr anchor="t">
            <a:normAutofit/>
          </a:bodyPr>
          <a:lstStyle>
            <a:lvl1pPr algn="l">
              <a:defRPr sz="1333" baseline="0">
                <a:solidFill>
                  <a:schemeClr val="tx2"/>
                </a:solidFill>
              </a:defRPr>
            </a:lvl1pPr>
          </a:lstStyle>
          <a:p>
            <a:pPr lvl="0"/>
            <a:r>
              <a:rPr kumimoji="1" lang="en-US" altLang="ja-JP" dirty="0"/>
              <a:t>Text goes here</a:t>
            </a:r>
            <a:endParaRPr kumimoji="1" lang="ja-JP" altLang="en-US" dirty="0"/>
          </a:p>
        </p:txBody>
      </p:sp>
      <p:sp>
        <p:nvSpPr>
          <p:cNvPr id="40" name="テキスト プレースホルダー 6"/>
          <p:cNvSpPr>
            <a:spLocks noGrp="1"/>
          </p:cNvSpPr>
          <p:nvPr>
            <p:ph type="body" sz="quarter" idx="16" hasCustomPrompt="1"/>
          </p:nvPr>
        </p:nvSpPr>
        <p:spPr>
          <a:xfrm>
            <a:off x="684284" y="4047287"/>
            <a:ext cx="4878799" cy="526901"/>
          </a:xfrm>
          <a:prstGeom prst="rect">
            <a:avLst/>
          </a:prstGeom>
        </p:spPr>
        <p:txBody>
          <a:bodyPr anchor="b">
            <a:noAutofit/>
          </a:bodyPr>
          <a:lstStyle>
            <a:lvl1pPr marL="0" indent="0" algn="l">
              <a:buFont typeface="Arial" panose="020B0604020202020204" pitchFamily="34" charset="0"/>
              <a:buNone/>
              <a:defRPr sz="2400" b="0" baseline="0">
                <a:solidFill>
                  <a:schemeClr val="tx1">
                    <a:lumMod val="65000"/>
                    <a:lumOff val="35000"/>
                  </a:schemeClr>
                </a:solidFill>
                <a:latin typeface="+mj-lt"/>
              </a:defRPr>
            </a:lvl1pPr>
          </a:lstStyle>
          <a:p>
            <a:pPr lvl="0"/>
            <a:r>
              <a:rPr kumimoji="1" lang="en-US" altLang="ja-JP" dirty="0"/>
              <a:t>Text goes here</a:t>
            </a:r>
            <a:endParaRPr kumimoji="1" lang="ja-JP" altLang="en-US" dirty="0"/>
          </a:p>
        </p:txBody>
      </p:sp>
      <p:sp>
        <p:nvSpPr>
          <p:cNvPr id="41" name="テキスト プレースホルダー 6"/>
          <p:cNvSpPr>
            <a:spLocks noGrp="1"/>
          </p:cNvSpPr>
          <p:nvPr>
            <p:ph type="body" sz="quarter" idx="17" hasCustomPrompt="1"/>
          </p:nvPr>
        </p:nvSpPr>
        <p:spPr>
          <a:xfrm>
            <a:off x="682412" y="4696967"/>
            <a:ext cx="4942224" cy="1358388"/>
          </a:xfrm>
          <a:prstGeom prst="rect">
            <a:avLst/>
          </a:prstGeom>
        </p:spPr>
        <p:txBody>
          <a:bodyPr anchor="t">
            <a:normAutofit/>
          </a:bodyPr>
          <a:lstStyle>
            <a:lvl1pPr algn="l">
              <a:defRPr sz="1333" baseline="0">
                <a:solidFill>
                  <a:schemeClr val="tx2"/>
                </a:solidFill>
              </a:defRPr>
            </a:lvl1pPr>
          </a:lstStyle>
          <a:p>
            <a:pPr lvl="0"/>
            <a:r>
              <a:rPr kumimoji="1" lang="en-US" altLang="ja-JP" dirty="0"/>
              <a:t>Text goes here</a:t>
            </a:r>
            <a:endParaRPr kumimoji="1" lang="ja-JP" altLang="en-US" dirty="0"/>
          </a:p>
        </p:txBody>
      </p:sp>
      <p:sp>
        <p:nvSpPr>
          <p:cNvPr id="21" name="テキスト プレースホルダー 6"/>
          <p:cNvSpPr>
            <a:spLocks noGrp="1"/>
          </p:cNvSpPr>
          <p:nvPr>
            <p:ph type="body" sz="quarter" idx="18" hasCustomPrompt="1"/>
          </p:nvPr>
        </p:nvSpPr>
        <p:spPr>
          <a:xfrm>
            <a:off x="6554153" y="1770594"/>
            <a:ext cx="4892273" cy="526901"/>
          </a:xfrm>
          <a:prstGeom prst="rect">
            <a:avLst/>
          </a:prstGeom>
        </p:spPr>
        <p:txBody>
          <a:bodyPr anchor="b">
            <a:noAutofit/>
          </a:bodyPr>
          <a:lstStyle>
            <a:lvl1pPr marL="0" indent="0" algn="l">
              <a:buFont typeface="Arial" panose="020B0604020202020204" pitchFamily="34" charset="0"/>
              <a:buNone/>
              <a:defRPr sz="2400" b="0" baseline="0">
                <a:solidFill>
                  <a:schemeClr val="tx1">
                    <a:lumMod val="65000"/>
                    <a:lumOff val="35000"/>
                  </a:schemeClr>
                </a:solidFill>
                <a:latin typeface="+mj-lt"/>
              </a:defRPr>
            </a:lvl1pPr>
          </a:lstStyle>
          <a:p>
            <a:pPr lvl="0"/>
            <a:r>
              <a:rPr kumimoji="1" lang="en-US" altLang="ja-JP" dirty="0"/>
              <a:t>Text goes here</a:t>
            </a:r>
            <a:endParaRPr kumimoji="1" lang="ja-JP" altLang="en-US" dirty="0"/>
          </a:p>
        </p:txBody>
      </p:sp>
      <p:sp>
        <p:nvSpPr>
          <p:cNvPr id="22" name="テキスト プレースホルダー 6"/>
          <p:cNvSpPr>
            <a:spLocks noGrp="1"/>
          </p:cNvSpPr>
          <p:nvPr>
            <p:ph type="body" sz="quarter" idx="19" hasCustomPrompt="1"/>
          </p:nvPr>
        </p:nvSpPr>
        <p:spPr>
          <a:xfrm>
            <a:off x="6553715" y="2420274"/>
            <a:ext cx="4955873" cy="1358388"/>
          </a:xfrm>
          <a:prstGeom prst="rect">
            <a:avLst/>
          </a:prstGeom>
        </p:spPr>
        <p:txBody>
          <a:bodyPr anchor="t">
            <a:normAutofit/>
          </a:bodyPr>
          <a:lstStyle>
            <a:lvl1pPr algn="l">
              <a:defRPr sz="1333" baseline="0">
                <a:solidFill>
                  <a:schemeClr val="tx2"/>
                </a:solidFill>
              </a:defRPr>
            </a:lvl1pPr>
          </a:lstStyle>
          <a:p>
            <a:pPr lvl="0"/>
            <a:r>
              <a:rPr kumimoji="1" lang="en-US" altLang="ja-JP" dirty="0"/>
              <a:t>Text goes here</a:t>
            </a:r>
            <a:endParaRPr kumimoji="1" lang="ja-JP" altLang="en-US" dirty="0"/>
          </a:p>
        </p:txBody>
      </p:sp>
      <p:sp>
        <p:nvSpPr>
          <p:cNvPr id="25" name="テキスト プレースホルダー 6"/>
          <p:cNvSpPr>
            <a:spLocks noGrp="1"/>
          </p:cNvSpPr>
          <p:nvPr>
            <p:ph type="body" sz="quarter" idx="20" hasCustomPrompt="1"/>
          </p:nvPr>
        </p:nvSpPr>
        <p:spPr>
          <a:xfrm>
            <a:off x="6554153" y="4047287"/>
            <a:ext cx="4892273" cy="526901"/>
          </a:xfrm>
          <a:prstGeom prst="rect">
            <a:avLst/>
          </a:prstGeom>
        </p:spPr>
        <p:txBody>
          <a:bodyPr anchor="b">
            <a:noAutofit/>
          </a:bodyPr>
          <a:lstStyle>
            <a:lvl1pPr marL="0" indent="0" algn="l">
              <a:buFont typeface="Arial" panose="020B0604020202020204" pitchFamily="34" charset="0"/>
              <a:buNone/>
              <a:defRPr sz="2400" b="0" baseline="0">
                <a:solidFill>
                  <a:schemeClr val="tx1">
                    <a:lumMod val="65000"/>
                    <a:lumOff val="35000"/>
                  </a:schemeClr>
                </a:solidFill>
                <a:latin typeface="+mj-lt"/>
              </a:defRPr>
            </a:lvl1pPr>
          </a:lstStyle>
          <a:p>
            <a:pPr lvl="0"/>
            <a:r>
              <a:rPr kumimoji="1" lang="en-US" altLang="ja-JP" dirty="0"/>
              <a:t>Text goes here</a:t>
            </a:r>
            <a:endParaRPr kumimoji="1" lang="ja-JP" altLang="en-US" dirty="0"/>
          </a:p>
        </p:txBody>
      </p:sp>
      <p:sp>
        <p:nvSpPr>
          <p:cNvPr id="26" name="テキスト プレースホルダー 6"/>
          <p:cNvSpPr>
            <a:spLocks noGrp="1"/>
          </p:cNvSpPr>
          <p:nvPr>
            <p:ph type="body" sz="quarter" idx="21" hasCustomPrompt="1"/>
          </p:nvPr>
        </p:nvSpPr>
        <p:spPr>
          <a:xfrm>
            <a:off x="6553715" y="4696967"/>
            <a:ext cx="4955873" cy="1358388"/>
          </a:xfrm>
          <a:prstGeom prst="rect">
            <a:avLst/>
          </a:prstGeom>
        </p:spPr>
        <p:txBody>
          <a:bodyPr anchor="t">
            <a:normAutofit/>
          </a:bodyPr>
          <a:lstStyle>
            <a:lvl1pPr algn="l">
              <a:defRPr sz="1333" baseline="0">
                <a:solidFill>
                  <a:schemeClr val="tx2"/>
                </a:solidFill>
              </a:defRPr>
            </a:lvl1pPr>
          </a:lstStyle>
          <a:p>
            <a:pPr lvl="0"/>
            <a:r>
              <a:rPr kumimoji="1" lang="en-US" altLang="ja-JP" dirty="0"/>
              <a:t>Text goes here</a:t>
            </a:r>
            <a:endParaRPr kumimoji="1" lang="ja-JP" altLang="en-US" dirty="0"/>
          </a:p>
        </p:txBody>
      </p:sp>
      <p:sp>
        <p:nvSpPr>
          <p:cNvPr id="32" name="タイトル 1"/>
          <p:cNvSpPr>
            <a:spLocks noGrp="1"/>
          </p:cNvSpPr>
          <p:nvPr>
            <p:ph type="title" hasCustomPrompt="1"/>
          </p:nvPr>
        </p:nvSpPr>
        <p:spPr>
          <a:xfrm>
            <a:off x="682412" y="335212"/>
            <a:ext cx="10827176" cy="802101"/>
          </a:xfrm>
        </p:spPr>
        <p:txBody>
          <a:bodyPr/>
          <a:lstStyle>
            <a:lvl1pPr>
              <a:defRPr lang="ja-JP" altLang="en-US" cap="none" baseline="0" dirty="0"/>
            </a:lvl1pPr>
          </a:lstStyle>
          <a:p>
            <a:r>
              <a:rPr kumimoji="1" lang="en-US" altLang="ja-JP" dirty="0"/>
              <a:t>Slide Title Goes Here</a:t>
            </a:r>
            <a:endParaRPr kumimoji="1" lang="ja-JP" altLang="en-US" dirty="0"/>
          </a:p>
        </p:txBody>
      </p:sp>
      <p:sp>
        <p:nvSpPr>
          <p:cNvPr id="33" name="テキスト プレースホルダー 6"/>
          <p:cNvSpPr>
            <a:spLocks noGrp="1"/>
          </p:cNvSpPr>
          <p:nvPr>
            <p:ph type="body" sz="quarter" idx="13" hasCustomPrompt="1"/>
          </p:nvPr>
        </p:nvSpPr>
        <p:spPr>
          <a:xfrm>
            <a:off x="682412" y="1279102"/>
            <a:ext cx="10827176" cy="336037"/>
          </a:xfrm>
          <a:prstGeom prst="rect">
            <a:avLst/>
          </a:prstGeom>
        </p:spPr>
        <p:txBody>
          <a:bodyPr/>
          <a:lstStyle>
            <a:lvl1pPr marL="0" indent="0">
              <a:buFont typeface="Arial" panose="020B0604020202020204" pitchFamily="34" charset="0"/>
              <a:buNone/>
              <a:defRPr b="0" i="0"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2" name="Slide Number Placeholder 1"/>
          <p:cNvSpPr>
            <a:spLocks noGrp="1"/>
          </p:cNvSpPr>
          <p:nvPr>
            <p:ph type="sldNum" sz="quarter" idx="22"/>
          </p:nvPr>
        </p:nvSpPr>
        <p:spPr/>
        <p:txBody>
          <a:bodyPr/>
          <a:lstStyle/>
          <a:p>
            <a:fld id="{E6459DFB-86F3-43FA-8567-2EA6E426AE90}" type="slidenum">
              <a:rPr lang="en-US" smtClean="0"/>
              <a:pPr/>
              <a:t>‹#›</a:t>
            </a:fld>
            <a:endParaRPr lang="en-US" dirty="0"/>
          </a:p>
        </p:txBody>
      </p:sp>
      <p:sp>
        <p:nvSpPr>
          <p:cNvPr id="3" name="Date Placeholder 2"/>
          <p:cNvSpPr>
            <a:spLocks noGrp="1"/>
          </p:cNvSpPr>
          <p:nvPr>
            <p:ph type="dt" sz="half" idx="23"/>
          </p:nvPr>
        </p:nvSpPr>
        <p:spPr/>
        <p:txBody>
          <a:bodyPr/>
          <a:lstStyle/>
          <a:p>
            <a:r>
              <a:rPr lang="en-US"/>
              <a:t>September 23, 2021</a:t>
            </a:r>
          </a:p>
        </p:txBody>
      </p:sp>
    </p:spTree>
    <p:extLst>
      <p:ext uri="{BB962C8B-B14F-4D97-AF65-F5344CB8AC3E}">
        <p14:creationId xmlns:p14="http://schemas.microsoft.com/office/powerpoint/2010/main" val="11940785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3_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92000" cy="6858000"/>
          </a:xfrm>
          <a:prstGeom prst="rect">
            <a:avLst/>
          </a:prstGeom>
        </p:spPr>
        <p:txBody>
          <a:bodyPr/>
          <a:lstStyle/>
          <a:p>
            <a:r>
              <a:rPr lang="en-US"/>
              <a:t>Click icon to add picture</a:t>
            </a:r>
            <a:endParaRPr lang="en-US" dirty="0"/>
          </a:p>
        </p:txBody>
      </p:sp>
      <p:sp>
        <p:nvSpPr>
          <p:cNvPr id="2" name="Slide Number Placeholder 1"/>
          <p:cNvSpPr>
            <a:spLocks noGrp="1"/>
          </p:cNvSpPr>
          <p:nvPr>
            <p:ph type="sldNum" sz="quarter" idx="11"/>
          </p:nvPr>
        </p:nvSpPr>
        <p:spPr/>
        <p:txBody>
          <a:bodyPr/>
          <a:lstStyle/>
          <a:p>
            <a:fld id="{9F81BC45-AC04-4C9D-8D15-D2BEBA97BB8F}" type="slidenum">
              <a:rPr lang="en-US" smtClean="0"/>
              <a:pPr/>
              <a:t>‹#›</a:t>
            </a:fld>
            <a:endParaRPr lang="en-US" dirty="0"/>
          </a:p>
        </p:txBody>
      </p:sp>
    </p:spTree>
    <p:extLst>
      <p:ext uri="{BB962C8B-B14F-4D97-AF65-F5344CB8AC3E}">
        <p14:creationId xmlns:p14="http://schemas.microsoft.com/office/powerpoint/2010/main" val="27511868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4_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92000" cy="6858000"/>
          </a:xfrm>
          <a:prstGeom prst="rect">
            <a:avLst/>
          </a:prstGeom>
        </p:spPr>
        <p:txBody>
          <a:bodyPr/>
          <a:lstStyle/>
          <a:p>
            <a:r>
              <a:rPr lang="en-US"/>
              <a:t>Click icon to add picture</a:t>
            </a:r>
            <a:endParaRPr lang="en-US" dirty="0"/>
          </a:p>
        </p:txBody>
      </p:sp>
      <p:sp>
        <p:nvSpPr>
          <p:cNvPr id="2" name="Slide Number Placeholder 1"/>
          <p:cNvSpPr>
            <a:spLocks noGrp="1"/>
          </p:cNvSpPr>
          <p:nvPr>
            <p:ph type="sldNum" sz="quarter" idx="11"/>
          </p:nvPr>
        </p:nvSpPr>
        <p:spPr/>
        <p:txBody>
          <a:bodyPr/>
          <a:lstStyle/>
          <a:p>
            <a:fld id="{9F81BC45-AC04-4C9D-8D15-D2BEBA97BB8F}" type="slidenum">
              <a:rPr lang="en-US" smtClean="0"/>
              <a:pPr/>
              <a:t>‹#›</a:t>
            </a:fld>
            <a:endParaRPr lang="en-US" dirty="0"/>
          </a:p>
        </p:txBody>
      </p:sp>
      <p:sp>
        <p:nvSpPr>
          <p:cNvPr id="3" name="Date Placeholder 2"/>
          <p:cNvSpPr>
            <a:spLocks noGrp="1"/>
          </p:cNvSpPr>
          <p:nvPr>
            <p:ph type="dt" sz="half" idx="12"/>
          </p:nvPr>
        </p:nvSpPr>
        <p:spPr/>
        <p:txBody>
          <a:bodyPr/>
          <a:lstStyle/>
          <a:p>
            <a:r>
              <a:rPr lang="en-US"/>
              <a:t>September 23, 2021</a:t>
            </a:r>
            <a:endParaRPr lang="en-US" dirty="0"/>
          </a:p>
        </p:txBody>
      </p:sp>
    </p:spTree>
    <p:extLst>
      <p:ext uri="{BB962C8B-B14F-4D97-AF65-F5344CB8AC3E}">
        <p14:creationId xmlns:p14="http://schemas.microsoft.com/office/powerpoint/2010/main" val="40942616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umeric List - 4 Items">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11" name="円/楕円 10"/>
          <p:cNvSpPr/>
          <p:nvPr userDrawn="1"/>
        </p:nvSpPr>
        <p:spPr>
          <a:xfrm>
            <a:off x="5520635" y="2273935"/>
            <a:ext cx="432085" cy="4320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r>
              <a:rPr kumimoji="1" lang="en-US" altLang="ja-JP" sz="1200" dirty="0">
                <a:solidFill>
                  <a:schemeClr val="bg1"/>
                </a:solidFill>
                <a:ea typeface="Arial Unicode MS" panose="020B0604020202020204" pitchFamily="34" charset="-128"/>
              </a:rPr>
              <a:t>1</a:t>
            </a:r>
            <a:endParaRPr kumimoji="1" lang="ja-JP" altLang="en-US" sz="1200" dirty="0">
              <a:solidFill>
                <a:schemeClr val="bg1"/>
              </a:solidFill>
              <a:ea typeface="Arial Unicode MS" panose="020B0604020202020204" pitchFamily="34" charset="-128"/>
            </a:endParaRPr>
          </a:p>
        </p:txBody>
      </p:sp>
      <p:sp>
        <p:nvSpPr>
          <p:cNvPr id="12" name="円/楕円 11"/>
          <p:cNvSpPr/>
          <p:nvPr userDrawn="1"/>
        </p:nvSpPr>
        <p:spPr>
          <a:xfrm>
            <a:off x="5520635" y="3181195"/>
            <a:ext cx="432085" cy="4320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r>
              <a:rPr kumimoji="1" lang="en-US" altLang="ja-JP" sz="1200" dirty="0">
                <a:solidFill>
                  <a:schemeClr val="bg1"/>
                </a:solidFill>
                <a:ea typeface="Arial Unicode MS" panose="020B0604020202020204" pitchFamily="34" charset="-128"/>
              </a:rPr>
              <a:t>2</a:t>
            </a:r>
            <a:endParaRPr kumimoji="1" lang="ja-JP" altLang="en-US" sz="1200" dirty="0">
              <a:solidFill>
                <a:schemeClr val="bg1"/>
              </a:solidFill>
              <a:ea typeface="Arial Unicode MS" panose="020B0604020202020204" pitchFamily="34" charset="-128"/>
            </a:endParaRPr>
          </a:p>
        </p:txBody>
      </p:sp>
      <p:sp>
        <p:nvSpPr>
          <p:cNvPr id="13" name="円/楕円 12"/>
          <p:cNvSpPr/>
          <p:nvPr userDrawn="1"/>
        </p:nvSpPr>
        <p:spPr>
          <a:xfrm>
            <a:off x="5520635" y="4088455"/>
            <a:ext cx="432085" cy="4320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r>
              <a:rPr kumimoji="1" lang="en-US" altLang="ja-JP" sz="1200" dirty="0">
                <a:solidFill>
                  <a:schemeClr val="bg1"/>
                </a:solidFill>
                <a:ea typeface="Arial Unicode MS" panose="020B0604020202020204" pitchFamily="34" charset="-128"/>
              </a:rPr>
              <a:t>3</a:t>
            </a:r>
            <a:endParaRPr kumimoji="1" lang="ja-JP" altLang="en-US" sz="1200" dirty="0">
              <a:solidFill>
                <a:schemeClr val="bg1"/>
              </a:solidFill>
              <a:ea typeface="Arial Unicode MS" panose="020B0604020202020204" pitchFamily="34" charset="-128"/>
            </a:endParaRPr>
          </a:p>
        </p:txBody>
      </p:sp>
      <p:sp>
        <p:nvSpPr>
          <p:cNvPr id="14" name="円/楕円 13"/>
          <p:cNvSpPr/>
          <p:nvPr userDrawn="1"/>
        </p:nvSpPr>
        <p:spPr>
          <a:xfrm>
            <a:off x="5520635" y="4995715"/>
            <a:ext cx="432085" cy="4320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r>
              <a:rPr kumimoji="1" lang="en-US" altLang="ja-JP" sz="1200" dirty="0">
                <a:solidFill>
                  <a:schemeClr val="bg1"/>
                </a:solidFill>
                <a:ea typeface="Arial Unicode MS" panose="020B0604020202020204" pitchFamily="34" charset="-128"/>
              </a:rPr>
              <a:t>4</a:t>
            </a:r>
            <a:endParaRPr kumimoji="1" lang="ja-JP" altLang="en-US" sz="1200" dirty="0">
              <a:solidFill>
                <a:schemeClr val="bg1"/>
              </a:solidFill>
              <a:ea typeface="Arial Unicode MS" panose="020B0604020202020204" pitchFamily="34" charset="-128"/>
            </a:endParaRPr>
          </a:p>
        </p:txBody>
      </p:sp>
      <p:sp>
        <p:nvSpPr>
          <p:cNvPr id="18" name="テキスト プレースホルダー 6"/>
          <p:cNvSpPr>
            <a:spLocks noGrp="1"/>
          </p:cNvSpPr>
          <p:nvPr>
            <p:ph type="body" sz="quarter" idx="16" hasCustomPrompt="1"/>
          </p:nvPr>
        </p:nvSpPr>
        <p:spPr>
          <a:xfrm>
            <a:off x="6001105" y="2133836"/>
            <a:ext cx="5669394" cy="718922"/>
          </a:xfrm>
          <a:prstGeom prst="rect">
            <a:avLst/>
          </a:prstGeom>
        </p:spPr>
        <p:txBody>
          <a:bodyPr anchor="ctr">
            <a:normAutofit/>
          </a:bodyPr>
          <a:lstStyle>
            <a:lvl1pPr marL="0" indent="0" algn="l">
              <a:buFont typeface="Arial" panose="020B0604020202020204" pitchFamily="34" charset="0"/>
              <a:buNone/>
              <a:defRPr sz="1333" i="0" baseline="0">
                <a:solidFill>
                  <a:schemeClr val="tx2"/>
                </a:solidFill>
                <a:latin typeface="+mn-lt"/>
              </a:defRPr>
            </a:lvl1pPr>
          </a:lstStyle>
          <a:p>
            <a:pPr lvl="0"/>
            <a:r>
              <a:rPr kumimoji="1" lang="en-US" altLang="ja-JP" dirty="0"/>
              <a:t>Text goes here</a:t>
            </a:r>
            <a:endParaRPr kumimoji="1" lang="ja-JP" altLang="en-US" dirty="0"/>
          </a:p>
        </p:txBody>
      </p:sp>
      <p:sp>
        <p:nvSpPr>
          <p:cNvPr id="22" name="テキスト プレースホルダー 6"/>
          <p:cNvSpPr>
            <a:spLocks noGrp="1"/>
          </p:cNvSpPr>
          <p:nvPr>
            <p:ph type="body" sz="quarter" idx="20" hasCustomPrompt="1"/>
          </p:nvPr>
        </p:nvSpPr>
        <p:spPr>
          <a:xfrm>
            <a:off x="6001105" y="3042255"/>
            <a:ext cx="5669394" cy="718922"/>
          </a:xfrm>
          <a:prstGeom prst="rect">
            <a:avLst/>
          </a:prstGeom>
        </p:spPr>
        <p:txBody>
          <a:bodyPr anchor="ctr">
            <a:normAutofit/>
          </a:bodyPr>
          <a:lstStyle>
            <a:lvl1pPr marL="0" indent="0" algn="l">
              <a:buFont typeface="Arial" panose="020B0604020202020204" pitchFamily="34" charset="0"/>
              <a:buNone/>
              <a:defRPr sz="1333" i="0" baseline="0">
                <a:solidFill>
                  <a:schemeClr val="tx2"/>
                </a:solidFill>
                <a:latin typeface="+mn-lt"/>
              </a:defRPr>
            </a:lvl1pPr>
          </a:lstStyle>
          <a:p>
            <a:pPr lvl="0"/>
            <a:r>
              <a:rPr kumimoji="1" lang="en-US" altLang="ja-JP" dirty="0"/>
              <a:t>Text goes here</a:t>
            </a:r>
            <a:endParaRPr kumimoji="1" lang="ja-JP" altLang="en-US" dirty="0"/>
          </a:p>
        </p:txBody>
      </p:sp>
      <p:sp>
        <p:nvSpPr>
          <p:cNvPr id="24" name="テキスト プレースホルダー 6"/>
          <p:cNvSpPr>
            <a:spLocks noGrp="1"/>
          </p:cNvSpPr>
          <p:nvPr>
            <p:ph type="body" sz="quarter" idx="22" hasCustomPrompt="1"/>
          </p:nvPr>
        </p:nvSpPr>
        <p:spPr>
          <a:xfrm>
            <a:off x="6001105" y="3950674"/>
            <a:ext cx="5669394" cy="718922"/>
          </a:xfrm>
          <a:prstGeom prst="rect">
            <a:avLst/>
          </a:prstGeom>
        </p:spPr>
        <p:txBody>
          <a:bodyPr anchor="ctr">
            <a:normAutofit/>
          </a:bodyPr>
          <a:lstStyle>
            <a:lvl1pPr marL="0" indent="0" algn="l">
              <a:buFont typeface="Arial" panose="020B0604020202020204" pitchFamily="34" charset="0"/>
              <a:buNone/>
              <a:defRPr sz="1333" i="0" baseline="0">
                <a:solidFill>
                  <a:schemeClr val="tx2"/>
                </a:solidFill>
                <a:latin typeface="+mn-lt"/>
              </a:defRPr>
            </a:lvl1pPr>
          </a:lstStyle>
          <a:p>
            <a:pPr lvl="0"/>
            <a:r>
              <a:rPr kumimoji="1" lang="en-US" altLang="ja-JP" dirty="0"/>
              <a:t>Text goes here</a:t>
            </a:r>
            <a:endParaRPr kumimoji="1" lang="ja-JP" altLang="en-US" dirty="0"/>
          </a:p>
        </p:txBody>
      </p:sp>
      <p:sp>
        <p:nvSpPr>
          <p:cNvPr id="26" name="テキスト プレースホルダー 6"/>
          <p:cNvSpPr>
            <a:spLocks noGrp="1"/>
          </p:cNvSpPr>
          <p:nvPr>
            <p:ph type="body" sz="quarter" idx="24" hasCustomPrompt="1"/>
          </p:nvPr>
        </p:nvSpPr>
        <p:spPr>
          <a:xfrm>
            <a:off x="6001105" y="4859092"/>
            <a:ext cx="5669394" cy="718922"/>
          </a:xfrm>
          <a:prstGeom prst="rect">
            <a:avLst/>
          </a:prstGeom>
        </p:spPr>
        <p:txBody>
          <a:bodyPr anchor="ctr">
            <a:normAutofit/>
          </a:bodyPr>
          <a:lstStyle>
            <a:lvl1pPr marL="0" indent="0" algn="l">
              <a:buFont typeface="Arial" panose="020B0604020202020204" pitchFamily="34" charset="0"/>
              <a:buNone/>
              <a:defRPr sz="1333" i="0" baseline="0">
                <a:solidFill>
                  <a:schemeClr val="tx2"/>
                </a:solidFill>
                <a:latin typeface="+mn-lt"/>
              </a:defRPr>
            </a:lvl1pPr>
          </a:lstStyle>
          <a:p>
            <a:pPr lvl="0"/>
            <a:r>
              <a:rPr kumimoji="1" lang="en-US" altLang="ja-JP" dirty="0"/>
              <a:t>Text goes here</a:t>
            </a:r>
            <a:endParaRPr kumimoji="1" lang="ja-JP" altLang="en-US" dirty="0"/>
          </a:p>
        </p:txBody>
      </p:sp>
      <p:sp>
        <p:nvSpPr>
          <p:cNvPr id="19" name="テキスト プレースホルダー 6"/>
          <p:cNvSpPr>
            <a:spLocks noGrp="1"/>
          </p:cNvSpPr>
          <p:nvPr>
            <p:ph type="body" sz="quarter" idx="28" hasCustomPrompt="1"/>
          </p:nvPr>
        </p:nvSpPr>
        <p:spPr>
          <a:xfrm>
            <a:off x="682411" y="2133836"/>
            <a:ext cx="4436738" cy="3444178"/>
          </a:xfrm>
          <a:prstGeom prst="rect">
            <a:avLst/>
          </a:prstGeom>
        </p:spPr>
        <p:txBody>
          <a:bodyPr anchor="ctr">
            <a:noAutofit/>
          </a:bodyPr>
          <a:lstStyle>
            <a:lvl1pPr algn="ctr">
              <a:defRPr sz="3600" b="1" i="0" baseline="0">
                <a:solidFill>
                  <a:schemeClr val="tx2"/>
                </a:solidFill>
                <a:latin typeface="+mj-lt"/>
              </a:defRPr>
            </a:lvl1pPr>
          </a:lstStyle>
          <a:p>
            <a:pPr lvl="0"/>
            <a:r>
              <a:rPr kumimoji="1" lang="en-US" altLang="ja-JP" dirty="0"/>
              <a:t>TEXT GOES HERE</a:t>
            </a:r>
            <a:endParaRPr kumimoji="1" lang="ja-JP" altLang="en-US" dirty="0"/>
          </a:p>
        </p:txBody>
      </p:sp>
      <p:sp>
        <p:nvSpPr>
          <p:cNvPr id="21" name="タイトル 1"/>
          <p:cNvSpPr>
            <a:spLocks noGrp="1"/>
          </p:cNvSpPr>
          <p:nvPr>
            <p:ph type="title" hasCustomPrompt="1"/>
          </p:nvPr>
        </p:nvSpPr>
        <p:spPr>
          <a:xfrm>
            <a:off x="682412" y="335212"/>
            <a:ext cx="10827176" cy="802101"/>
          </a:xfrm>
        </p:spPr>
        <p:txBody>
          <a:bodyPr/>
          <a:lstStyle>
            <a:lvl1pPr>
              <a:defRPr lang="ja-JP" altLang="en-US" cap="none" baseline="0" dirty="0"/>
            </a:lvl1pPr>
          </a:lstStyle>
          <a:p>
            <a:r>
              <a:rPr kumimoji="1" lang="en-US" altLang="ja-JP" dirty="0"/>
              <a:t>Slide Title Goes Here</a:t>
            </a:r>
            <a:endParaRPr kumimoji="1" lang="ja-JP" altLang="en-US" dirty="0"/>
          </a:p>
        </p:txBody>
      </p:sp>
      <p:sp>
        <p:nvSpPr>
          <p:cNvPr id="25" name="テキスト プレースホルダー 6"/>
          <p:cNvSpPr>
            <a:spLocks noGrp="1"/>
          </p:cNvSpPr>
          <p:nvPr>
            <p:ph type="body" sz="quarter" idx="13" hasCustomPrompt="1"/>
          </p:nvPr>
        </p:nvSpPr>
        <p:spPr>
          <a:xfrm>
            <a:off x="682412" y="1279102"/>
            <a:ext cx="10827176" cy="336037"/>
          </a:xfrm>
          <a:prstGeom prst="rect">
            <a:avLst/>
          </a:prstGeom>
        </p:spPr>
        <p:txBody>
          <a:bodyPr/>
          <a:lstStyle>
            <a:lvl1pPr marL="0" indent="0">
              <a:buFont typeface="Arial" panose="020B0604020202020204" pitchFamily="34" charset="0"/>
              <a:buNone/>
              <a:defRPr b="0" i="0"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2" name="Date Placeholder 1"/>
          <p:cNvSpPr>
            <a:spLocks noGrp="1"/>
          </p:cNvSpPr>
          <p:nvPr>
            <p:ph type="dt" sz="half" idx="29"/>
          </p:nvPr>
        </p:nvSpPr>
        <p:spPr/>
        <p:txBody>
          <a:bodyPr/>
          <a:lstStyle/>
          <a:p>
            <a:r>
              <a:rPr lang="en-US"/>
              <a:t>September 23, 2021</a:t>
            </a:r>
          </a:p>
        </p:txBody>
      </p:sp>
    </p:spTree>
    <p:extLst>
      <p:ext uri="{BB962C8B-B14F-4D97-AF65-F5344CB8AC3E}">
        <p14:creationId xmlns:p14="http://schemas.microsoft.com/office/powerpoint/2010/main" val="42915418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umeric List - 5 Items">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11" name="円/楕円 10"/>
          <p:cNvSpPr/>
          <p:nvPr userDrawn="1"/>
        </p:nvSpPr>
        <p:spPr>
          <a:xfrm>
            <a:off x="5444429" y="2108599"/>
            <a:ext cx="432085" cy="4320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bg1"/>
                </a:solidFill>
                <a:ea typeface="Arial Unicode MS" panose="020B0604020202020204" pitchFamily="34" charset="-128"/>
              </a:rPr>
              <a:t>1</a:t>
            </a:r>
            <a:endParaRPr kumimoji="1" lang="ja-JP" altLang="en-US" sz="1200" dirty="0">
              <a:solidFill>
                <a:schemeClr val="bg1"/>
              </a:solidFill>
              <a:ea typeface="Arial Unicode MS" panose="020B0604020202020204" pitchFamily="34" charset="-128"/>
            </a:endParaRPr>
          </a:p>
        </p:txBody>
      </p:sp>
      <p:sp>
        <p:nvSpPr>
          <p:cNvPr id="12" name="円/楕円 11"/>
          <p:cNvSpPr/>
          <p:nvPr userDrawn="1"/>
        </p:nvSpPr>
        <p:spPr>
          <a:xfrm>
            <a:off x="5444429" y="3015859"/>
            <a:ext cx="432085" cy="4320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bg1"/>
                </a:solidFill>
                <a:ea typeface="Arial Unicode MS" panose="020B0604020202020204" pitchFamily="34" charset="-128"/>
              </a:rPr>
              <a:t>2</a:t>
            </a:r>
            <a:endParaRPr kumimoji="1" lang="ja-JP" altLang="en-US" sz="1200" dirty="0">
              <a:solidFill>
                <a:schemeClr val="bg1"/>
              </a:solidFill>
              <a:ea typeface="Arial Unicode MS" panose="020B0604020202020204" pitchFamily="34" charset="-128"/>
            </a:endParaRPr>
          </a:p>
        </p:txBody>
      </p:sp>
      <p:sp>
        <p:nvSpPr>
          <p:cNvPr id="13" name="円/楕円 12"/>
          <p:cNvSpPr/>
          <p:nvPr userDrawn="1"/>
        </p:nvSpPr>
        <p:spPr>
          <a:xfrm>
            <a:off x="5444429" y="3923119"/>
            <a:ext cx="432085" cy="4320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bg1"/>
                </a:solidFill>
                <a:ea typeface="Arial Unicode MS" panose="020B0604020202020204" pitchFamily="34" charset="-128"/>
              </a:rPr>
              <a:t>3</a:t>
            </a:r>
            <a:endParaRPr kumimoji="1" lang="ja-JP" altLang="en-US" sz="1200" dirty="0">
              <a:solidFill>
                <a:schemeClr val="bg1"/>
              </a:solidFill>
              <a:ea typeface="Arial Unicode MS" panose="020B0604020202020204" pitchFamily="34" charset="-128"/>
            </a:endParaRPr>
          </a:p>
        </p:txBody>
      </p:sp>
      <p:sp>
        <p:nvSpPr>
          <p:cNvPr id="14" name="円/楕円 13"/>
          <p:cNvSpPr/>
          <p:nvPr userDrawn="1"/>
        </p:nvSpPr>
        <p:spPr>
          <a:xfrm>
            <a:off x="5444429" y="4830379"/>
            <a:ext cx="432085" cy="4320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bg1"/>
                </a:solidFill>
                <a:ea typeface="Arial Unicode MS" panose="020B0604020202020204" pitchFamily="34" charset="-128"/>
              </a:rPr>
              <a:t>4</a:t>
            </a:r>
            <a:endParaRPr kumimoji="1" lang="ja-JP" altLang="en-US" sz="1200" dirty="0">
              <a:solidFill>
                <a:schemeClr val="bg1"/>
              </a:solidFill>
              <a:ea typeface="Arial Unicode MS" panose="020B0604020202020204" pitchFamily="34" charset="-128"/>
            </a:endParaRPr>
          </a:p>
        </p:txBody>
      </p:sp>
      <p:sp>
        <p:nvSpPr>
          <p:cNvPr id="15" name="円/楕円 14"/>
          <p:cNvSpPr/>
          <p:nvPr userDrawn="1"/>
        </p:nvSpPr>
        <p:spPr>
          <a:xfrm>
            <a:off x="5444429" y="5737639"/>
            <a:ext cx="432085" cy="4320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bg1"/>
                </a:solidFill>
                <a:ea typeface="Arial Unicode MS" panose="020B0604020202020204" pitchFamily="34" charset="-128"/>
              </a:rPr>
              <a:t>5</a:t>
            </a:r>
            <a:endParaRPr kumimoji="1" lang="ja-JP" altLang="en-US" sz="1200" dirty="0">
              <a:solidFill>
                <a:schemeClr val="bg1"/>
              </a:solidFill>
              <a:ea typeface="Arial Unicode MS" panose="020B0604020202020204" pitchFamily="34" charset="-128"/>
            </a:endParaRPr>
          </a:p>
        </p:txBody>
      </p:sp>
      <p:sp>
        <p:nvSpPr>
          <p:cNvPr id="18" name="テキスト プレースホルダー 6"/>
          <p:cNvSpPr>
            <a:spLocks noGrp="1"/>
          </p:cNvSpPr>
          <p:nvPr>
            <p:ph type="body" sz="quarter" idx="16" hasCustomPrompt="1"/>
          </p:nvPr>
        </p:nvSpPr>
        <p:spPr>
          <a:xfrm>
            <a:off x="5924898" y="1968500"/>
            <a:ext cx="5727456" cy="718922"/>
          </a:xfrm>
          <a:prstGeom prst="rect">
            <a:avLst/>
          </a:prstGeom>
        </p:spPr>
        <p:txBody>
          <a:bodyPr anchor="ctr">
            <a:normAutofit/>
          </a:bodyPr>
          <a:lstStyle>
            <a:lvl1pPr marL="0" indent="0" algn="l">
              <a:buFont typeface="Arial" panose="020B0604020202020204" pitchFamily="34" charset="0"/>
              <a:buNone/>
              <a:defRPr sz="1333" i="0" baseline="0">
                <a:solidFill>
                  <a:schemeClr val="tx2"/>
                </a:solidFill>
                <a:latin typeface="+mn-lt"/>
              </a:defRPr>
            </a:lvl1pPr>
          </a:lstStyle>
          <a:p>
            <a:pPr lvl="0"/>
            <a:r>
              <a:rPr kumimoji="1" lang="en-US" altLang="ja-JP" dirty="0"/>
              <a:t>Text goes here</a:t>
            </a:r>
            <a:endParaRPr kumimoji="1" lang="ja-JP" altLang="en-US" dirty="0"/>
          </a:p>
        </p:txBody>
      </p:sp>
      <p:sp>
        <p:nvSpPr>
          <p:cNvPr id="22" name="テキスト プレースホルダー 6"/>
          <p:cNvSpPr>
            <a:spLocks noGrp="1"/>
          </p:cNvSpPr>
          <p:nvPr>
            <p:ph type="body" sz="quarter" idx="20" hasCustomPrompt="1"/>
          </p:nvPr>
        </p:nvSpPr>
        <p:spPr>
          <a:xfrm>
            <a:off x="5924898" y="2876919"/>
            <a:ext cx="5727456" cy="718922"/>
          </a:xfrm>
          <a:prstGeom prst="rect">
            <a:avLst/>
          </a:prstGeom>
        </p:spPr>
        <p:txBody>
          <a:bodyPr anchor="ctr">
            <a:normAutofit/>
          </a:bodyPr>
          <a:lstStyle>
            <a:lvl1pPr marL="0" indent="0" algn="l">
              <a:buFont typeface="Arial" panose="020B0604020202020204" pitchFamily="34" charset="0"/>
              <a:buNone/>
              <a:defRPr sz="1333" i="0" baseline="0">
                <a:solidFill>
                  <a:schemeClr val="tx2"/>
                </a:solidFill>
                <a:latin typeface="+mn-lt"/>
              </a:defRPr>
            </a:lvl1pPr>
          </a:lstStyle>
          <a:p>
            <a:pPr lvl="0"/>
            <a:r>
              <a:rPr kumimoji="1" lang="en-US" altLang="ja-JP" dirty="0"/>
              <a:t>Text goes here</a:t>
            </a:r>
            <a:endParaRPr kumimoji="1" lang="ja-JP" altLang="en-US" dirty="0"/>
          </a:p>
        </p:txBody>
      </p:sp>
      <p:sp>
        <p:nvSpPr>
          <p:cNvPr id="24" name="テキスト プレースホルダー 6"/>
          <p:cNvSpPr>
            <a:spLocks noGrp="1"/>
          </p:cNvSpPr>
          <p:nvPr>
            <p:ph type="body" sz="quarter" idx="22" hasCustomPrompt="1"/>
          </p:nvPr>
        </p:nvSpPr>
        <p:spPr>
          <a:xfrm>
            <a:off x="5924898" y="3785338"/>
            <a:ext cx="5727456" cy="718922"/>
          </a:xfrm>
          <a:prstGeom prst="rect">
            <a:avLst/>
          </a:prstGeom>
        </p:spPr>
        <p:txBody>
          <a:bodyPr anchor="ctr">
            <a:normAutofit/>
          </a:bodyPr>
          <a:lstStyle>
            <a:lvl1pPr marL="0" indent="0" algn="l">
              <a:buFont typeface="Arial" panose="020B0604020202020204" pitchFamily="34" charset="0"/>
              <a:buNone/>
              <a:defRPr sz="1333" i="0" baseline="0">
                <a:solidFill>
                  <a:schemeClr val="tx2"/>
                </a:solidFill>
                <a:latin typeface="+mn-lt"/>
              </a:defRPr>
            </a:lvl1pPr>
          </a:lstStyle>
          <a:p>
            <a:pPr lvl="0"/>
            <a:r>
              <a:rPr kumimoji="1" lang="en-US" altLang="ja-JP" dirty="0"/>
              <a:t>Text goes here</a:t>
            </a:r>
            <a:endParaRPr kumimoji="1" lang="ja-JP" altLang="en-US" dirty="0"/>
          </a:p>
        </p:txBody>
      </p:sp>
      <p:sp>
        <p:nvSpPr>
          <p:cNvPr id="26" name="テキスト プレースホルダー 6"/>
          <p:cNvSpPr>
            <a:spLocks noGrp="1"/>
          </p:cNvSpPr>
          <p:nvPr>
            <p:ph type="body" sz="quarter" idx="24" hasCustomPrompt="1"/>
          </p:nvPr>
        </p:nvSpPr>
        <p:spPr>
          <a:xfrm>
            <a:off x="5924898" y="4693756"/>
            <a:ext cx="5727456" cy="718922"/>
          </a:xfrm>
          <a:prstGeom prst="rect">
            <a:avLst/>
          </a:prstGeom>
        </p:spPr>
        <p:txBody>
          <a:bodyPr anchor="ctr">
            <a:normAutofit/>
          </a:bodyPr>
          <a:lstStyle>
            <a:lvl1pPr marL="0" indent="0" algn="l">
              <a:buFont typeface="Arial" panose="020B0604020202020204" pitchFamily="34" charset="0"/>
              <a:buNone/>
              <a:defRPr sz="1333" i="0" baseline="0">
                <a:solidFill>
                  <a:schemeClr val="tx2"/>
                </a:solidFill>
                <a:latin typeface="+mn-lt"/>
              </a:defRPr>
            </a:lvl1pPr>
          </a:lstStyle>
          <a:p>
            <a:pPr lvl="0"/>
            <a:r>
              <a:rPr kumimoji="1" lang="en-US" altLang="ja-JP" dirty="0"/>
              <a:t>Text goes here</a:t>
            </a:r>
            <a:endParaRPr kumimoji="1" lang="ja-JP" altLang="en-US" dirty="0"/>
          </a:p>
        </p:txBody>
      </p:sp>
      <p:sp>
        <p:nvSpPr>
          <p:cNvPr id="28" name="テキスト プレースホルダー 6"/>
          <p:cNvSpPr>
            <a:spLocks noGrp="1"/>
          </p:cNvSpPr>
          <p:nvPr>
            <p:ph type="body" sz="quarter" idx="26" hasCustomPrompt="1"/>
          </p:nvPr>
        </p:nvSpPr>
        <p:spPr>
          <a:xfrm>
            <a:off x="5924898" y="5602175"/>
            <a:ext cx="5727456" cy="718922"/>
          </a:xfrm>
          <a:prstGeom prst="rect">
            <a:avLst/>
          </a:prstGeom>
        </p:spPr>
        <p:txBody>
          <a:bodyPr anchor="ctr">
            <a:normAutofit/>
          </a:bodyPr>
          <a:lstStyle>
            <a:lvl1pPr marL="0" indent="0" algn="l">
              <a:buFont typeface="Arial" panose="020B0604020202020204" pitchFamily="34" charset="0"/>
              <a:buNone/>
              <a:defRPr sz="1333" i="0" baseline="0">
                <a:solidFill>
                  <a:schemeClr val="tx2"/>
                </a:solidFill>
                <a:latin typeface="+mn-lt"/>
              </a:defRPr>
            </a:lvl1pPr>
          </a:lstStyle>
          <a:p>
            <a:pPr lvl="0"/>
            <a:r>
              <a:rPr kumimoji="1" lang="en-US" altLang="ja-JP" dirty="0"/>
              <a:t>Text goes here</a:t>
            </a:r>
            <a:endParaRPr kumimoji="1" lang="ja-JP" altLang="en-US" dirty="0"/>
          </a:p>
        </p:txBody>
      </p:sp>
      <p:sp>
        <p:nvSpPr>
          <p:cNvPr id="29" name="テキスト プレースホルダー 6"/>
          <p:cNvSpPr>
            <a:spLocks noGrp="1"/>
          </p:cNvSpPr>
          <p:nvPr>
            <p:ph type="body" sz="quarter" idx="28" hasCustomPrompt="1"/>
          </p:nvPr>
        </p:nvSpPr>
        <p:spPr>
          <a:xfrm>
            <a:off x="682412" y="1968500"/>
            <a:ext cx="4385329" cy="4352597"/>
          </a:xfrm>
          <a:prstGeom prst="rect">
            <a:avLst/>
          </a:prstGeom>
        </p:spPr>
        <p:txBody>
          <a:bodyPr anchor="ctr">
            <a:noAutofit/>
          </a:bodyPr>
          <a:lstStyle>
            <a:lvl1pPr algn="ctr">
              <a:defRPr sz="2667" b="1" i="0" baseline="0">
                <a:solidFill>
                  <a:schemeClr val="tx2"/>
                </a:solidFill>
                <a:latin typeface="+mj-lt"/>
              </a:defRPr>
            </a:lvl1pPr>
          </a:lstStyle>
          <a:p>
            <a:pPr lvl="0"/>
            <a:r>
              <a:rPr kumimoji="1" lang="en-US" altLang="ja-JP" dirty="0"/>
              <a:t>Text goes here</a:t>
            </a:r>
            <a:endParaRPr kumimoji="1" lang="ja-JP" altLang="en-US" dirty="0"/>
          </a:p>
        </p:txBody>
      </p:sp>
      <p:sp>
        <p:nvSpPr>
          <p:cNvPr id="23" name="タイトル 1"/>
          <p:cNvSpPr>
            <a:spLocks noGrp="1"/>
          </p:cNvSpPr>
          <p:nvPr>
            <p:ph type="title" hasCustomPrompt="1"/>
          </p:nvPr>
        </p:nvSpPr>
        <p:spPr>
          <a:xfrm>
            <a:off x="682412" y="335212"/>
            <a:ext cx="10827176" cy="802101"/>
          </a:xfrm>
        </p:spPr>
        <p:txBody>
          <a:bodyPr/>
          <a:lstStyle>
            <a:lvl1pPr>
              <a:defRPr lang="ja-JP" altLang="en-US" cap="none" baseline="0" dirty="0"/>
            </a:lvl1pPr>
          </a:lstStyle>
          <a:p>
            <a:r>
              <a:rPr kumimoji="1" lang="en-US" altLang="ja-JP" dirty="0"/>
              <a:t>Slide Title Goes Here</a:t>
            </a:r>
            <a:endParaRPr kumimoji="1" lang="ja-JP" altLang="en-US" dirty="0"/>
          </a:p>
        </p:txBody>
      </p:sp>
      <p:sp>
        <p:nvSpPr>
          <p:cNvPr id="2" name="Date Placeholder 1"/>
          <p:cNvSpPr>
            <a:spLocks noGrp="1"/>
          </p:cNvSpPr>
          <p:nvPr>
            <p:ph type="dt" sz="half" idx="29"/>
          </p:nvPr>
        </p:nvSpPr>
        <p:spPr/>
        <p:txBody>
          <a:bodyPr/>
          <a:lstStyle/>
          <a:p>
            <a:r>
              <a:rPr lang="en-US"/>
              <a:t>September 23, 2021</a:t>
            </a:r>
          </a:p>
        </p:txBody>
      </p:sp>
      <p:sp>
        <p:nvSpPr>
          <p:cNvPr id="17" name="テキスト プレースホルダー 6"/>
          <p:cNvSpPr>
            <a:spLocks noGrp="1"/>
          </p:cNvSpPr>
          <p:nvPr>
            <p:ph type="body" sz="quarter" idx="13" hasCustomPrompt="1"/>
          </p:nvPr>
        </p:nvSpPr>
        <p:spPr>
          <a:xfrm>
            <a:off x="682412" y="1279102"/>
            <a:ext cx="10827176" cy="336037"/>
          </a:xfrm>
          <a:prstGeom prst="rect">
            <a:avLst/>
          </a:prstGeom>
        </p:spPr>
        <p:txBody>
          <a:bodyPr/>
          <a:lstStyle>
            <a:lvl1pPr marL="0" indent="0">
              <a:buFont typeface="Arial" panose="020B0604020202020204" pitchFamily="34" charset="0"/>
              <a:buNone/>
              <a:defRPr b="0" i="0"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Tree>
    <p:extLst>
      <p:ext uri="{BB962C8B-B14F-4D97-AF65-F5344CB8AC3E}">
        <p14:creationId xmlns:p14="http://schemas.microsoft.com/office/powerpoint/2010/main" val="4550823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Thank You">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flipH="1">
            <a:off x="1" y="0"/>
            <a:ext cx="6462321" cy="6858000"/>
          </a:xfrm>
          <a:prstGeom prst="rect">
            <a:avLst/>
          </a:prstGeom>
          <a:solidFill>
            <a:srgbClr val="064C58"/>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en-US" sz="1200" b="0" dirty="0">
              <a:solidFill>
                <a:schemeClr val="accent6"/>
              </a:solidFill>
              <a:ea typeface="Arial Unicode MS" panose="020B0604020202020204" pitchFamily="34" charset="-128"/>
            </a:endParaRPr>
          </a:p>
        </p:txBody>
      </p:sp>
      <p:sp>
        <p:nvSpPr>
          <p:cNvPr id="2" name="タイトル 1"/>
          <p:cNvSpPr>
            <a:spLocks noGrp="1"/>
          </p:cNvSpPr>
          <p:nvPr>
            <p:ph type="ctrTitle" hasCustomPrompt="1"/>
          </p:nvPr>
        </p:nvSpPr>
        <p:spPr>
          <a:xfrm>
            <a:off x="580745" y="645481"/>
            <a:ext cx="5268497" cy="1057333"/>
          </a:xfrm>
        </p:spPr>
        <p:txBody>
          <a:bodyPr anchor="t">
            <a:noAutofit/>
          </a:bodyPr>
          <a:lstStyle>
            <a:lvl1pPr algn="l">
              <a:defRPr sz="6400" b="0" cap="none" baseline="0">
                <a:solidFill>
                  <a:schemeClr val="bg1"/>
                </a:solidFill>
                <a:latin typeface="+mj-lt"/>
              </a:defRPr>
            </a:lvl1pPr>
          </a:lstStyle>
          <a:p>
            <a:r>
              <a:rPr kumimoji="1" lang="en-US" altLang="ja-JP" dirty="0"/>
              <a:t>TITLE</a:t>
            </a:r>
            <a:endParaRPr kumimoji="1" lang="ja-JP" altLang="en-US" dirty="0"/>
          </a:p>
        </p:txBody>
      </p:sp>
      <p:sp>
        <p:nvSpPr>
          <p:cNvPr id="3" name="サブタイトル 2"/>
          <p:cNvSpPr>
            <a:spLocks noGrp="1"/>
          </p:cNvSpPr>
          <p:nvPr>
            <p:ph type="subTitle" idx="1" hasCustomPrompt="1"/>
          </p:nvPr>
        </p:nvSpPr>
        <p:spPr>
          <a:xfrm>
            <a:off x="577319" y="2496443"/>
            <a:ext cx="5271923" cy="2076188"/>
          </a:xfrm>
          <a:prstGeom prst="rect">
            <a:avLst/>
          </a:prstGeom>
        </p:spPr>
        <p:txBody>
          <a:bodyPr anchor="t">
            <a:normAutofit/>
          </a:bodyPr>
          <a:lstStyle>
            <a:lvl1pPr marL="0" indent="0" algn="l">
              <a:buNone/>
              <a:defRPr sz="1333" b="0">
                <a:solidFill>
                  <a:schemeClr val="bg1"/>
                </a:solidFill>
                <a:latin typeface="+mn-lt"/>
                <a:cs typeface="Open Sans Light" panose="020B0306030504020204" pitchFamily="34" charset="0"/>
              </a:defRPr>
            </a:lvl1pPr>
            <a:lvl2pPr marL="544278" indent="0" algn="ctr">
              <a:buNone/>
              <a:defRPr>
                <a:solidFill>
                  <a:schemeClr val="tx1">
                    <a:tint val="75000"/>
                  </a:schemeClr>
                </a:solidFill>
              </a:defRPr>
            </a:lvl2pPr>
            <a:lvl3pPr marL="1088556" indent="0" algn="ctr">
              <a:buNone/>
              <a:defRPr>
                <a:solidFill>
                  <a:schemeClr val="tx1">
                    <a:tint val="75000"/>
                  </a:schemeClr>
                </a:solidFill>
              </a:defRPr>
            </a:lvl3pPr>
            <a:lvl4pPr marL="1632834" indent="0" algn="ctr">
              <a:buNone/>
              <a:defRPr>
                <a:solidFill>
                  <a:schemeClr val="tx1">
                    <a:tint val="75000"/>
                  </a:schemeClr>
                </a:solidFill>
              </a:defRPr>
            </a:lvl4pPr>
            <a:lvl5pPr marL="2177112" indent="0" algn="ctr">
              <a:buNone/>
              <a:defRPr>
                <a:solidFill>
                  <a:schemeClr val="tx1">
                    <a:tint val="75000"/>
                  </a:schemeClr>
                </a:solidFill>
              </a:defRPr>
            </a:lvl5pPr>
            <a:lvl6pPr marL="2721391" indent="0" algn="ctr">
              <a:buNone/>
              <a:defRPr>
                <a:solidFill>
                  <a:schemeClr val="tx1">
                    <a:tint val="75000"/>
                  </a:schemeClr>
                </a:solidFill>
              </a:defRPr>
            </a:lvl6pPr>
            <a:lvl7pPr marL="3265669" indent="0" algn="ctr">
              <a:buNone/>
              <a:defRPr>
                <a:solidFill>
                  <a:schemeClr val="tx1">
                    <a:tint val="75000"/>
                  </a:schemeClr>
                </a:solidFill>
              </a:defRPr>
            </a:lvl7pPr>
            <a:lvl8pPr marL="3809946" indent="0" algn="ctr">
              <a:buNone/>
              <a:defRPr>
                <a:solidFill>
                  <a:schemeClr val="tx1">
                    <a:tint val="75000"/>
                  </a:schemeClr>
                </a:solidFill>
              </a:defRPr>
            </a:lvl8pPr>
            <a:lvl9pPr marL="4354225" indent="0" algn="ctr">
              <a:buNone/>
              <a:defRPr>
                <a:solidFill>
                  <a:schemeClr val="tx1">
                    <a:tint val="75000"/>
                  </a:schemeClr>
                </a:solidFill>
              </a:defRPr>
            </a:lvl9pPr>
          </a:lstStyle>
          <a:p>
            <a:r>
              <a:rPr kumimoji="1" lang="en-US" altLang="ja-JP" dirty="0"/>
              <a:t>Information</a:t>
            </a:r>
            <a:endParaRPr kumimoji="1" lang="ja-JP" altLang="en-US" dirty="0"/>
          </a:p>
        </p:txBody>
      </p:sp>
      <p:sp>
        <p:nvSpPr>
          <p:cNvPr id="9" name="テキスト プレースホルダー 8"/>
          <p:cNvSpPr>
            <a:spLocks noGrp="1"/>
          </p:cNvSpPr>
          <p:nvPr>
            <p:ph type="body" sz="quarter" idx="10" hasCustomPrompt="1"/>
          </p:nvPr>
        </p:nvSpPr>
        <p:spPr>
          <a:xfrm>
            <a:off x="577319" y="1665969"/>
            <a:ext cx="5271980" cy="576031"/>
          </a:xfrm>
          <a:prstGeom prst="rect">
            <a:avLst/>
          </a:prstGeom>
        </p:spPr>
        <p:txBody>
          <a:bodyPr anchor="b">
            <a:noAutofit/>
          </a:bodyPr>
          <a:lstStyle>
            <a:lvl1pPr marL="0" indent="0" algn="l">
              <a:buFont typeface="Arial" panose="020B0604020202020204" pitchFamily="34" charset="0"/>
              <a:buNone/>
              <a:defRPr sz="2667" b="0">
                <a:solidFill>
                  <a:schemeClr val="bg1"/>
                </a:solidFill>
                <a:latin typeface="+mn-lt"/>
              </a:defRPr>
            </a:lvl1pPr>
          </a:lstStyle>
          <a:p>
            <a:pPr lvl="0"/>
            <a:r>
              <a:rPr kumimoji="1" lang="en-US" altLang="ja-JP" dirty="0"/>
              <a:t>Subtitle goes here</a:t>
            </a:r>
            <a:endParaRPr kumimoji="1" lang="ja-JP" altLang="en-US" dirty="0"/>
          </a:p>
        </p:txBody>
      </p:sp>
      <p:sp>
        <p:nvSpPr>
          <p:cNvPr id="28" name="正方形/長方形 7"/>
          <p:cNvSpPr/>
          <p:nvPr userDrawn="1"/>
        </p:nvSpPr>
        <p:spPr>
          <a:xfrm>
            <a:off x="596127" y="2359807"/>
            <a:ext cx="2112638" cy="480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b="0" dirty="0">
              <a:ea typeface="Arial Unicode MS" panose="020B0604020202020204" pitchFamily="34" charset="-128"/>
            </a:endParaRPr>
          </a:p>
        </p:txBody>
      </p:sp>
    </p:spTree>
    <p:extLst>
      <p:ext uri="{BB962C8B-B14F-4D97-AF65-F5344CB8AC3E}">
        <p14:creationId xmlns:p14="http://schemas.microsoft.com/office/powerpoint/2010/main" val="6333504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Thank You">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r="23358"/>
          <a:stretch/>
        </p:blipFill>
        <p:spPr>
          <a:xfrm rot="16200000" flipH="1">
            <a:off x="5854615" y="520614"/>
            <a:ext cx="6857999" cy="5816773"/>
          </a:xfrm>
          <a:prstGeom prst="rect">
            <a:avLst/>
          </a:prstGeom>
        </p:spPr>
      </p:pic>
      <p:sp>
        <p:nvSpPr>
          <p:cNvPr id="8" name="Rectangle 7"/>
          <p:cNvSpPr/>
          <p:nvPr userDrawn="1"/>
        </p:nvSpPr>
        <p:spPr>
          <a:xfrm flipH="1">
            <a:off x="1" y="0"/>
            <a:ext cx="6462321" cy="6858000"/>
          </a:xfrm>
          <a:prstGeom prst="rect">
            <a:avLst/>
          </a:prstGeom>
          <a:solidFill>
            <a:srgbClr val="064C58"/>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en-US" sz="1200" b="0" dirty="0">
              <a:solidFill>
                <a:schemeClr val="accent6"/>
              </a:solidFill>
              <a:ea typeface="Arial Unicode MS" panose="020B0604020202020204" pitchFamily="34" charset="-128"/>
            </a:endParaRPr>
          </a:p>
        </p:txBody>
      </p:sp>
      <p:sp>
        <p:nvSpPr>
          <p:cNvPr id="2" name="タイトル 1"/>
          <p:cNvSpPr>
            <a:spLocks noGrp="1"/>
          </p:cNvSpPr>
          <p:nvPr>
            <p:ph type="ctrTitle" hasCustomPrompt="1"/>
          </p:nvPr>
        </p:nvSpPr>
        <p:spPr>
          <a:xfrm>
            <a:off x="580745" y="645481"/>
            <a:ext cx="5268497" cy="1057333"/>
          </a:xfrm>
        </p:spPr>
        <p:txBody>
          <a:bodyPr anchor="t">
            <a:noAutofit/>
          </a:bodyPr>
          <a:lstStyle>
            <a:lvl1pPr algn="l">
              <a:defRPr sz="6400" b="0" cap="none" baseline="0">
                <a:solidFill>
                  <a:schemeClr val="bg1"/>
                </a:solidFill>
                <a:latin typeface="+mj-lt"/>
              </a:defRPr>
            </a:lvl1pPr>
          </a:lstStyle>
          <a:p>
            <a:r>
              <a:rPr kumimoji="1" lang="en-US" altLang="ja-JP" dirty="0"/>
              <a:t>TITLE</a:t>
            </a:r>
            <a:endParaRPr kumimoji="1" lang="ja-JP" altLang="en-US" dirty="0"/>
          </a:p>
        </p:txBody>
      </p:sp>
      <p:sp>
        <p:nvSpPr>
          <p:cNvPr id="3" name="サブタイトル 2"/>
          <p:cNvSpPr>
            <a:spLocks noGrp="1"/>
          </p:cNvSpPr>
          <p:nvPr>
            <p:ph type="subTitle" idx="1" hasCustomPrompt="1"/>
          </p:nvPr>
        </p:nvSpPr>
        <p:spPr>
          <a:xfrm>
            <a:off x="577319" y="2496443"/>
            <a:ext cx="5271923" cy="2076188"/>
          </a:xfrm>
          <a:prstGeom prst="rect">
            <a:avLst/>
          </a:prstGeom>
        </p:spPr>
        <p:txBody>
          <a:bodyPr anchor="t">
            <a:normAutofit/>
          </a:bodyPr>
          <a:lstStyle>
            <a:lvl1pPr marL="0" indent="0" algn="l">
              <a:buNone/>
              <a:defRPr sz="1333" b="0">
                <a:solidFill>
                  <a:schemeClr val="bg1"/>
                </a:solidFill>
                <a:latin typeface="+mn-lt"/>
                <a:cs typeface="Open Sans Light" panose="020B0306030504020204" pitchFamily="34" charset="0"/>
              </a:defRPr>
            </a:lvl1pPr>
            <a:lvl2pPr marL="544278" indent="0" algn="ctr">
              <a:buNone/>
              <a:defRPr>
                <a:solidFill>
                  <a:schemeClr val="tx1">
                    <a:tint val="75000"/>
                  </a:schemeClr>
                </a:solidFill>
              </a:defRPr>
            </a:lvl2pPr>
            <a:lvl3pPr marL="1088556" indent="0" algn="ctr">
              <a:buNone/>
              <a:defRPr>
                <a:solidFill>
                  <a:schemeClr val="tx1">
                    <a:tint val="75000"/>
                  </a:schemeClr>
                </a:solidFill>
              </a:defRPr>
            </a:lvl3pPr>
            <a:lvl4pPr marL="1632834" indent="0" algn="ctr">
              <a:buNone/>
              <a:defRPr>
                <a:solidFill>
                  <a:schemeClr val="tx1">
                    <a:tint val="75000"/>
                  </a:schemeClr>
                </a:solidFill>
              </a:defRPr>
            </a:lvl4pPr>
            <a:lvl5pPr marL="2177112" indent="0" algn="ctr">
              <a:buNone/>
              <a:defRPr>
                <a:solidFill>
                  <a:schemeClr val="tx1">
                    <a:tint val="75000"/>
                  </a:schemeClr>
                </a:solidFill>
              </a:defRPr>
            </a:lvl5pPr>
            <a:lvl6pPr marL="2721391" indent="0" algn="ctr">
              <a:buNone/>
              <a:defRPr>
                <a:solidFill>
                  <a:schemeClr val="tx1">
                    <a:tint val="75000"/>
                  </a:schemeClr>
                </a:solidFill>
              </a:defRPr>
            </a:lvl6pPr>
            <a:lvl7pPr marL="3265669" indent="0" algn="ctr">
              <a:buNone/>
              <a:defRPr>
                <a:solidFill>
                  <a:schemeClr val="tx1">
                    <a:tint val="75000"/>
                  </a:schemeClr>
                </a:solidFill>
              </a:defRPr>
            </a:lvl7pPr>
            <a:lvl8pPr marL="3809946" indent="0" algn="ctr">
              <a:buNone/>
              <a:defRPr>
                <a:solidFill>
                  <a:schemeClr val="tx1">
                    <a:tint val="75000"/>
                  </a:schemeClr>
                </a:solidFill>
              </a:defRPr>
            </a:lvl8pPr>
            <a:lvl9pPr marL="4354225" indent="0" algn="ctr">
              <a:buNone/>
              <a:defRPr>
                <a:solidFill>
                  <a:schemeClr val="tx1">
                    <a:tint val="75000"/>
                  </a:schemeClr>
                </a:solidFill>
              </a:defRPr>
            </a:lvl9pPr>
          </a:lstStyle>
          <a:p>
            <a:r>
              <a:rPr kumimoji="1" lang="en-US" altLang="ja-JP" dirty="0"/>
              <a:t>Information</a:t>
            </a:r>
            <a:endParaRPr kumimoji="1" lang="ja-JP" altLang="en-US" dirty="0"/>
          </a:p>
        </p:txBody>
      </p:sp>
      <p:sp>
        <p:nvSpPr>
          <p:cNvPr id="9" name="テキスト プレースホルダー 8"/>
          <p:cNvSpPr>
            <a:spLocks noGrp="1"/>
          </p:cNvSpPr>
          <p:nvPr>
            <p:ph type="body" sz="quarter" idx="10" hasCustomPrompt="1"/>
          </p:nvPr>
        </p:nvSpPr>
        <p:spPr>
          <a:xfrm>
            <a:off x="577319" y="1665969"/>
            <a:ext cx="5271980" cy="576031"/>
          </a:xfrm>
          <a:prstGeom prst="rect">
            <a:avLst/>
          </a:prstGeom>
        </p:spPr>
        <p:txBody>
          <a:bodyPr anchor="b">
            <a:noAutofit/>
          </a:bodyPr>
          <a:lstStyle>
            <a:lvl1pPr marL="0" indent="0" algn="l">
              <a:buFont typeface="Arial" panose="020B0604020202020204" pitchFamily="34" charset="0"/>
              <a:buNone/>
              <a:defRPr sz="2667" b="0">
                <a:solidFill>
                  <a:schemeClr val="bg1"/>
                </a:solidFill>
                <a:latin typeface="+mn-lt"/>
              </a:defRPr>
            </a:lvl1pPr>
          </a:lstStyle>
          <a:p>
            <a:pPr lvl="0"/>
            <a:r>
              <a:rPr kumimoji="1" lang="en-US" altLang="ja-JP" dirty="0"/>
              <a:t>Subtitle goes here</a:t>
            </a:r>
            <a:endParaRPr kumimoji="1" lang="ja-JP" altLang="en-US" dirty="0"/>
          </a:p>
        </p:txBody>
      </p:sp>
      <p:sp>
        <p:nvSpPr>
          <p:cNvPr id="28" name="正方形/長方形 7"/>
          <p:cNvSpPr/>
          <p:nvPr userDrawn="1"/>
        </p:nvSpPr>
        <p:spPr>
          <a:xfrm>
            <a:off x="596127" y="2359807"/>
            <a:ext cx="2112638" cy="480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b="0" dirty="0">
              <a:ea typeface="Arial Unicode MS" panose="020B0604020202020204" pitchFamily="34" charset="-128"/>
            </a:endParaRPr>
          </a:p>
        </p:txBody>
      </p:sp>
    </p:spTree>
    <p:extLst>
      <p:ext uri="{BB962C8B-B14F-4D97-AF65-F5344CB8AC3E}">
        <p14:creationId xmlns:p14="http://schemas.microsoft.com/office/powerpoint/2010/main" val="23659339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ye on Data Background Cover Slide - No logo or Title">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C14C522-B971-A145-B397-603CCF25330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61009" y="155223"/>
            <a:ext cx="1430991" cy="812800"/>
          </a:xfrm>
          <a:prstGeom prst="rect">
            <a:avLst/>
          </a:prstGeom>
        </p:spPr>
      </p:pic>
    </p:spTree>
    <p:extLst>
      <p:ext uri="{BB962C8B-B14F-4D97-AF65-F5344CB8AC3E}">
        <p14:creationId xmlns:p14="http://schemas.microsoft.com/office/powerpoint/2010/main" val="6160831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Divider Slide without white line">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r="23358"/>
          <a:stretch/>
        </p:blipFill>
        <p:spPr>
          <a:xfrm rot="16200000" flipH="1">
            <a:off x="5854615" y="520614"/>
            <a:ext cx="6857999" cy="5816773"/>
          </a:xfrm>
          <a:prstGeom prst="rect">
            <a:avLst/>
          </a:prstGeom>
        </p:spPr>
      </p:pic>
      <p:sp>
        <p:nvSpPr>
          <p:cNvPr id="8" name="Rectangle 7"/>
          <p:cNvSpPr/>
          <p:nvPr userDrawn="1"/>
        </p:nvSpPr>
        <p:spPr>
          <a:xfrm flipH="1">
            <a:off x="1" y="0"/>
            <a:ext cx="6462321" cy="6858000"/>
          </a:xfrm>
          <a:prstGeom prst="rect">
            <a:avLst/>
          </a:prstGeom>
          <a:solidFill>
            <a:srgbClr val="064C58"/>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en-US" sz="1200" b="0" dirty="0">
              <a:solidFill>
                <a:schemeClr val="accent6"/>
              </a:solidFill>
              <a:ea typeface="Arial Unicode MS" panose="020B0604020202020204" pitchFamily="34" charset="-128"/>
            </a:endParaRPr>
          </a:p>
        </p:txBody>
      </p:sp>
      <p:sp>
        <p:nvSpPr>
          <p:cNvPr id="2" name="タイトル 1"/>
          <p:cNvSpPr>
            <a:spLocks noGrp="1"/>
          </p:cNvSpPr>
          <p:nvPr>
            <p:ph type="ctrTitle" hasCustomPrompt="1"/>
          </p:nvPr>
        </p:nvSpPr>
        <p:spPr>
          <a:xfrm>
            <a:off x="580745" y="645481"/>
            <a:ext cx="5268497" cy="1057333"/>
          </a:xfrm>
        </p:spPr>
        <p:txBody>
          <a:bodyPr anchor="t">
            <a:noAutofit/>
          </a:bodyPr>
          <a:lstStyle>
            <a:lvl1pPr algn="l">
              <a:defRPr sz="6400" b="0" cap="none" baseline="0">
                <a:solidFill>
                  <a:schemeClr val="bg1"/>
                </a:solidFill>
                <a:latin typeface="+mj-lt"/>
              </a:defRPr>
            </a:lvl1pPr>
          </a:lstStyle>
          <a:p>
            <a:r>
              <a:rPr kumimoji="1" lang="en-US" altLang="ja-JP" dirty="0"/>
              <a:t>TITLE</a:t>
            </a:r>
            <a:endParaRPr kumimoji="1" lang="ja-JP" altLang="en-US" dirty="0"/>
          </a:p>
        </p:txBody>
      </p:sp>
      <p:sp>
        <p:nvSpPr>
          <p:cNvPr id="3" name="サブタイトル 2"/>
          <p:cNvSpPr>
            <a:spLocks noGrp="1"/>
          </p:cNvSpPr>
          <p:nvPr>
            <p:ph type="subTitle" idx="1" hasCustomPrompt="1"/>
          </p:nvPr>
        </p:nvSpPr>
        <p:spPr>
          <a:xfrm>
            <a:off x="577319" y="2496443"/>
            <a:ext cx="5271923" cy="2076188"/>
          </a:xfrm>
          <a:prstGeom prst="rect">
            <a:avLst/>
          </a:prstGeom>
        </p:spPr>
        <p:txBody>
          <a:bodyPr anchor="t">
            <a:normAutofit/>
          </a:bodyPr>
          <a:lstStyle>
            <a:lvl1pPr marL="0" indent="0" algn="l">
              <a:buNone/>
              <a:defRPr sz="1333" b="0">
                <a:solidFill>
                  <a:schemeClr val="bg1"/>
                </a:solidFill>
                <a:latin typeface="+mn-lt"/>
                <a:cs typeface="Open Sans Light" panose="020B0306030504020204" pitchFamily="34" charset="0"/>
              </a:defRPr>
            </a:lvl1pPr>
            <a:lvl2pPr marL="544278" indent="0" algn="ctr">
              <a:buNone/>
              <a:defRPr>
                <a:solidFill>
                  <a:schemeClr val="tx1">
                    <a:tint val="75000"/>
                  </a:schemeClr>
                </a:solidFill>
              </a:defRPr>
            </a:lvl2pPr>
            <a:lvl3pPr marL="1088556" indent="0" algn="ctr">
              <a:buNone/>
              <a:defRPr>
                <a:solidFill>
                  <a:schemeClr val="tx1">
                    <a:tint val="75000"/>
                  </a:schemeClr>
                </a:solidFill>
              </a:defRPr>
            </a:lvl3pPr>
            <a:lvl4pPr marL="1632834" indent="0" algn="ctr">
              <a:buNone/>
              <a:defRPr>
                <a:solidFill>
                  <a:schemeClr val="tx1">
                    <a:tint val="75000"/>
                  </a:schemeClr>
                </a:solidFill>
              </a:defRPr>
            </a:lvl4pPr>
            <a:lvl5pPr marL="2177112" indent="0" algn="ctr">
              <a:buNone/>
              <a:defRPr>
                <a:solidFill>
                  <a:schemeClr val="tx1">
                    <a:tint val="75000"/>
                  </a:schemeClr>
                </a:solidFill>
              </a:defRPr>
            </a:lvl5pPr>
            <a:lvl6pPr marL="2721391" indent="0" algn="ctr">
              <a:buNone/>
              <a:defRPr>
                <a:solidFill>
                  <a:schemeClr val="tx1">
                    <a:tint val="75000"/>
                  </a:schemeClr>
                </a:solidFill>
              </a:defRPr>
            </a:lvl6pPr>
            <a:lvl7pPr marL="3265669" indent="0" algn="ctr">
              <a:buNone/>
              <a:defRPr>
                <a:solidFill>
                  <a:schemeClr val="tx1">
                    <a:tint val="75000"/>
                  </a:schemeClr>
                </a:solidFill>
              </a:defRPr>
            </a:lvl7pPr>
            <a:lvl8pPr marL="3809946" indent="0" algn="ctr">
              <a:buNone/>
              <a:defRPr>
                <a:solidFill>
                  <a:schemeClr val="tx1">
                    <a:tint val="75000"/>
                  </a:schemeClr>
                </a:solidFill>
              </a:defRPr>
            </a:lvl8pPr>
            <a:lvl9pPr marL="4354225" indent="0" algn="ctr">
              <a:buNone/>
              <a:defRPr>
                <a:solidFill>
                  <a:schemeClr val="tx1">
                    <a:tint val="75000"/>
                  </a:schemeClr>
                </a:solidFill>
              </a:defRPr>
            </a:lvl9pPr>
          </a:lstStyle>
          <a:p>
            <a:r>
              <a:rPr kumimoji="1" lang="en-US" altLang="ja-JP" dirty="0"/>
              <a:t>Information</a:t>
            </a:r>
            <a:endParaRPr kumimoji="1" lang="ja-JP" altLang="en-US" dirty="0"/>
          </a:p>
        </p:txBody>
      </p:sp>
    </p:spTree>
    <p:extLst>
      <p:ext uri="{BB962C8B-B14F-4D97-AF65-F5344CB8AC3E}">
        <p14:creationId xmlns:p14="http://schemas.microsoft.com/office/powerpoint/2010/main" val="14176261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2_Thank You">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flipH="1">
            <a:off x="1" y="0"/>
            <a:ext cx="6462321" cy="6858000"/>
          </a:xfrm>
          <a:prstGeom prst="rect">
            <a:avLst/>
          </a:prstGeom>
          <a:solidFill>
            <a:schemeClr val="accent5"/>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en-US" sz="1200" b="0" dirty="0">
              <a:solidFill>
                <a:schemeClr val="accent6"/>
              </a:solidFill>
              <a:ea typeface="Arial Unicode MS" panose="020B0604020202020204" pitchFamily="34" charset="-128"/>
            </a:endParaRPr>
          </a:p>
        </p:txBody>
      </p:sp>
      <p:sp>
        <p:nvSpPr>
          <p:cNvPr id="2" name="タイトル 1"/>
          <p:cNvSpPr>
            <a:spLocks noGrp="1"/>
          </p:cNvSpPr>
          <p:nvPr>
            <p:ph type="ctrTitle" hasCustomPrompt="1"/>
          </p:nvPr>
        </p:nvSpPr>
        <p:spPr>
          <a:xfrm>
            <a:off x="580745" y="645481"/>
            <a:ext cx="5268497" cy="1057333"/>
          </a:xfrm>
        </p:spPr>
        <p:txBody>
          <a:bodyPr anchor="t">
            <a:noAutofit/>
          </a:bodyPr>
          <a:lstStyle>
            <a:lvl1pPr algn="l">
              <a:defRPr sz="6400" b="0" cap="none" baseline="0">
                <a:solidFill>
                  <a:schemeClr val="bg1"/>
                </a:solidFill>
                <a:latin typeface="+mj-lt"/>
              </a:defRPr>
            </a:lvl1pPr>
          </a:lstStyle>
          <a:p>
            <a:r>
              <a:rPr kumimoji="1" lang="en-US" altLang="ja-JP" dirty="0"/>
              <a:t>TITLE</a:t>
            </a:r>
            <a:endParaRPr kumimoji="1" lang="ja-JP" altLang="en-US" dirty="0"/>
          </a:p>
        </p:txBody>
      </p:sp>
      <p:sp>
        <p:nvSpPr>
          <p:cNvPr id="3" name="サブタイトル 2"/>
          <p:cNvSpPr>
            <a:spLocks noGrp="1"/>
          </p:cNvSpPr>
          <p:nvPr>
            <p:ph type="subTitle" idx="1" hasCustomPrompt="1"/>
          </p:nvPr>
        </p:nvSpPr>
        <p:spPr>
          <a:xfrm>
            <a:off x="577319" y="2496443"/>
            <a:ext cx="5271923" cy="2076188"/>
          </a:xfrm>
          <a:prstGeom prst="rect">
            <a:avLst/>
          </a:prstGeom>
        </p:spPr>
        <p:txBody>
          <a:bodyPr anchor="t">
            <a:normAutofit/>
          </a:bodyPr>
          <a:lstStyle>
            <a:lvl1pPr marL="0" indent="0" algn="l">
              <a:buNone/>
              <a:defRPr sz="1333" b="0">
                <a:solidFill>
                  <a:schemeClr val="bg1"/>
                </a:solidFill>
                <a:latin typeface="+mn-lt"/>
                <a:cs typeface="Open Sans Light" panose="020B0306030504020204" pitchFamily="34" charset="0"/>
              </a:defRPr>
            </a:lvl1pPr>
            <a:lvl2pPr marL="544278" indent="0" algn="ctr">
              <a:buNone/>
              <a:defRPr>
                <a:solidFill>
                  <a:schemeClr val="tx1">
                    <a:tint val="75000"/>
                  </a:schemeClr>
                </a:solidFill>
              </a:defRPr>
            </a:lvl2pPr>
            <a:lvl3pPr marL="1088556" indent="0" algn="ctr">
              <a:buNone/>
              <a:defRPr>
                <a:solidFill>
                  <a:schemeClr val="tx1">
                    <a:tint val="75000"/>
                  </a:schemeClr>
                </a:solidFill>
              </a:defRPr>
            </a:lvl3pPr>
            <a:lvl4pPr marL="1632834" indent="0" algn="ctr">
              <a:buNone/>
              <a:defRPr>
                <a:solidFill>
                  <a:schemeClr val="tx1">
                    <a:tint val="75000"/>
                  </a:schemeClr>
                </a:solidFill>
              </a:defRPr>
            </a:lvl4pPr>
            <a:lvl5pPr marL="2177112" indent="0" algn="ctr">
              <a:buNone/>
              <a:defRPr>
                <a:solidFill>
                  <a:schemeClr val="tx1">
                    <a:tint val="75000"/>
                  </a:schemeClr>
                </a:solidFill>
              </a:defRPr>
            </a:lvl5pPr>
            <a:lvl6pPr marL="2721391" indent="0" algn="ctr">
              <a:buNone/>
              <a:defRPr>
                <a:solidFill>
                  <a:schemeClr val="tx1">
                    <a:tint val="75000"/>
                  </a:schemeClr>
                </a:solidFill>
              </a:defRPr>
            </a:lvl6pPr>
            <a:lvl7pPr marL="3265669" indent="0" algn="ctr">
              <a:buNone/>
              <a:defRPr>
                <a:solidFill>
                  <a:schemeClr val="tx1">
                    <a:tint val="75000"/>
                  </a:schemeClr>
                </a:solidFill>
              </a:defRPr>
            </a:lvl7pPr>
            <a:lvl8pPr marL="3809946" indent="0" algn="ctr">
              <a:buNone/>
              <a:defRPr>
                <a:solidFill>
                  <a:schemeClr val="tx1">
                    <a:tint val="75000"/>
                  </a:schemeClr>
                </a:solidFill>
              </a:defRPr>
            </a:lvl8pPr>
            <a:lvl9pPr marL="4354225" indent="0" algn="ctr">
              <a:buNone/>
              <a:defRPr>
                <a:solidFill>
                  <a:schemeClr val="tx1">
                    <a:tint val="75000"/>
                  </a:schemeClr>
                </a:solidFill>
              </a:defRPr>
            </a:lvl9pPr>
          </a:lstStyle>
          <a:p>
            <a:r>
              <a:rPr kumimoji="1" lang="en-US" altLang="ja-JP" dirty="0"/>
              <a:t>Information</a:t>
            </a:r>
            <a:endParaRPr kumimoji="1" lang="ja-JP" altLang="en-US" dirty="0"/>
          </a:p>
        </p:txBody>
      </p:sp>
      <p:sp>
        <p:nvSpPr>
          <p:cNvPr id="9" name="テキスト プレースホルダー 8"/>
          <p:cNvSpPr>
            <a:spLocks noGrp="1"/>
          </p:cNvSpPr>
          <p:nvPr>
            <p:ph type="body" sz="quarter" idx="10" hasCustomPrompt="1"/>
          </p:nvPr>
        </p:nvSpPr>
        <p:spPr>
          <a:xfrm>
            <a:off x="577319" y="1665969"/>
            <a:ext cx="5271980" cy="576031"/>
          </a:xfrm>
          <a:prstGeom prst="rect">
            <a:avLst/>
          </a:prstGeom>
        </p:spPr>
        <p:txBody>
          <a:bodyPr anchor="b">
            <a:noAutofit/>
          </a:bodyPr>
          <a:lstStyle>
            <a:lvl1pPr marL="0" indent="0" algn="l">
              <a:buFont typeface="Arial" panose="020B0604020202020204" pitchFamily="34" charset="0"/>
              <a:buNone/>
              <a:defRPr sz="2667" b="0">
                <a:solidFill>
                  <a:schemeClr val="bg1"/>
                </a:solidFill>
                <a:latin typeface="+mn-lt"/>
              </a:defRPr>
            </a:lvl1pPr>
          </a:lstStyle>
          <a:p>
            <a:pPr lvl="0"/>
            <a:r>
              <a:rPr kumimoji="1" lang="en-US" altLang="ja-JP" dirty="0"/>
              <a:t>Subtitle goes here</a:t>
            </a:r>
            <a:endParaRPr kumimoji="1" lang="ja-JP" altLang="en-US" dirty="0"/>
          </a:p>
        </p:txBody>
      </p:sp>
      <p:sp>
        <p:nvSpPr>
          <p:cNvPr id="28" name="正方形/長方形 7"/>
          <p:cNvSpPr/>
          <p:nvPr userDrawn="1"/>
        </p:nvSpPr>
        <p:spPr>
          <a:xfrm>
            <a:off x="596127" y="2359807"/>
            <a:ext cx="2112638" cy="480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b="0" dirty="0">
              <a:ea typeface="Arial Unicode MS" panose="020B0604020202020204" pitchFamily="34" charset="-128"/>
            </a:endParaRPr>
          </a:p>
        </p:txBody>
      </p:sp>
    </p:spTree>
    <p:extLst>
      <p:ext uri="{BB962C8B-B14F-4D97-AF65-F5344CB8AC3E}">
        <p14:creationId xmlns:p14="http://schemas.microsoft.com/office/powerpoint/2010/main" val="10507585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3_Thank You">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r="23358"/>
          <a:stretch/>
        </p:blipFill>
        <p:spPr>
          <a:xfrm rot="16200000" flipH="1">
            <a:off x="5854615" y="520614"/>
            <a:ext cx="6857999" cy="5816773"/>
          </a:xfrm>
          <a:prstGeom prst="rect">
            <a:avLst/>
          </a:prstGeom>
        </p:spPr>
      </p:pic>
      <p:sp>
        <p:nvSpPr>
          <p:cNvPr id="8" name="Rectangle 7"/>
          <p:cNvSpPr/>
          <p:nvPr userDrawn="1"/>
        </p:nvSpPr>
        <p:spPr>
          <a:xfrm flipH="1">
            <a:off x="1" y="0"/>
            <a:ext cx="6462321" cy="6858000"/>
          </a:xfrm>
          <a:prstGeom prst="rect">
            <a:avLst/>
          </a:prstGeom>
          <a:solidFill>
            <a:schemeClr val="accent5"/>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en-US" sz="1200" b="0" dirty="0">
              <a:solidFill>
                <a:schemeClr val="accent6"/>
              </a:solidFill>
              <a:ea typeface="Arial Unicode MS" panose="020B0604020202020204" pitchFamily="34" charset="-128"/>
            </a:endParaRPr>
          </a:p>
        </p:txBody>
      </p:sp>
      <p:sp>
        <p:nvSpPr>
          <p:cNvPr id="2" name="タイトル 1"/>
          <p:cNvSpPr>
            <a:spLocks noGrp="1"/>
          </p:cNvSpPr>
          <p:nvPr>
            <p:ph type="ctrTitle" hasCustomPrompt="1"/>
          </p:nvPr>
        </p:nvSpPr>
        <p:spPr>
          <a:xfrm>
            <a:off x="580745" y="645481"/>
            <a:ext cx="5268497" cy="1057333"/>
          </a:xfrm>
        </p:spPr>
        <p:txBody>
          <a:bodyPr anchor="t">
            <a:noAutofit/>
          </a:bodyPr>
          <a:lstStyle>
            <a:lvl1pPr algn="l">
              <a:defRPr sz="6400" b="0" cap="none" baseline="0">
                <a:solidFill>
                  <a:schemeClr val="bg1"/>
                </a:solidFill>
                <a:latin typeface="+mj-lt"/>
              </a:defRPr>
            </a:lvl1pPr>
          </a:lstStyle>
          <a:p>
            <a:r>
              <a:rPr kumimoji="1" lang="en-US" altLang="ja-JP" dirty="0"/>
              <a:t>TITLE</a:t>
            </a:r>
            <a:endParaRPr kumimoji="1" lang="ja-JP" altLang="en-US" dirty="0"/>
          </a:p>
        </p:txBody>
      </p:sp>
      <p:sp>
        <p:nvSpPr>
          <p:cNvPr id="3" name="サブタイトル 2"/>
          <p:cNvSpPr>
            <a:spLocks noGrp="1"/>
          </p:cNvSpPr>
          <p:nvPr>
            <p:ph type="subTitle" idx="1" hasCustomPrompt="1"/>
          </p:nvPr>
        </p:nvSpPr>
        <p:spPr>
          <a:xfrm>
            <a:off x="577319" y="2496443"/>
            <a:ext cx="5271923" cy="2076188"/>
          </a:xfrm>
          <a:prstGeom prst="rect">
            <a:avLst/>
          </a:prstGeom>
        </p:spPr>
        <p:txBody>
          <a:bodyPr anchor="t">
            <a:normAutofit/>
          </a:bodyPr>
          <a:lstStyle>
            <a:lvl1pPr marL="0" indent="0" algn="l">
              <a:buNone/>
              <a:defRPr sz="1333" b="0">
                <a:solidFill>
                  <a:schemeClr val="bg1"/>
                </a:solidFill>
                <a:latin typeface="+mn-lt"/>
                <a:cs typeface="Open Sans Light" panose="020B0306030504020204" pitchFamily="34" charset="0"/>
              </a:defRPr>
            </a:lvl1pPr>
            <a:lvl2pPr marL="544278" indent="0" algn="ctr">
              <a:buNone/>
              <a:defRPr>
                <a:solidFill>
                  <a:schemeClr val="tx1">
                    <a:tint val="75000"/>
                  </a:schemeClr>
                </a:solidFill>
              </a:defRPr>
            </a:lvl2pPr>
            <a:lvl3pPr marL="1088556" indent="0" algn="ctr">
              <a:buNone/>
              <a:defRPr>
                <a:solidFill>
                  <a:schemeClr val="tx1">
                    <a:tint val="75000"/>
                  </a:schemeClr>
                </a:solidFill>
              </a:defRPr>
            </a:lvl3pPr>
            <a:lvl4pPr marL="1632834" indent="0" algn="ctr">
              <a:buNone/>
              <a:defRPr>
                <a:solidFill>
                  <a:schemeClr val="tx1">
                    <a:tint val="75000"/>
                  </a:schemeClr>
                </a:solidFill>
              </a:defRPr>
            </a:lvl4pPr>
            <a:lvl5pPr marL="2177112" indent="0" algn="ctr">
              <a:buNone/>
              <a:defRPr>
                <a:solidFill>
                  <a:schemeClr val="tx1">
                    <a:tint val="75000"/>
                  </a:schemeClr>
                </a:solidFill>
              </a:defRPr>
            </a:lvl5pPr>
            <a:lvl6pPr marL="2721391" indent="0" algn="ctr">
              <a:buNone/>
              <a:defRPr>
                <a:solidFill>
                  <a:schemeClr val="tx1">
                    <a:tint val="75000"/>
                  </a:schemeClr>
                </a:solidFill>
              </a:defRPr>
            </a:lvl6pPr>
            <a:lvl7pPr marL="3265669" indent="0" algn="ctr">
              <a:buNone/>
              <a:defRPr>
                <a:solidFill>
                  <a:schemeClr val="tx1">
                    <a:tint val="75000"/>
                  </a:schemeClr>
                </a:solidFill>
              </a:defRPr>
            </a:lvl7pPr>
            <a:lvl8pPr marL="3809946" indent="0" algn="ctr">
              <a:buNone/>
              <a:defRPr>
                <a:solidFill>
                  <a:schemeClr val="tx1">
                    <a:tint val="75000"/>
                  </a:schemeClr>
                </a:solidFill>
              </a:defRPr>
            </a:lvl8pPr>
            <a:lvl9pPr marL="4354225" indent="0" algn="ctr">
              <a:buNone/>
              <a:defRPr>
                <a:solidFill>
                  <a:schemeClr val="tx1">
                    <a:tint val="75000"/>
                  </a:schemeClr>
                </a:solidFill>
              </a:defRPr>
            </a:lvl9pPr>
          </a:lstStyle>
          <a:p>
            <a:r>
              <a:rPr kumimoji="1" lang="en-US" altLang="ja-JP" dirty="0"/>
              <a:t>Information</a:t>
            </a:r>
            <a:endParaRPr kumimoji="1" lang="ja-JP" altLang="en-US" dirty="0"/>
          </a:p>
        </p:txBody>
      </p:sp>
      <p:sp>
        <p:nvSpPr>
          <p:cNvPr id="9" name="テキスト プレースホルダー 8"/>
          <p:cNvSpPr>
            <a:spLocks noGrp="1"/>
          </p:cNvSpPr>
          <p:nvPr>
            <p:ph type="body" sz="quarter" idx="10" hasCustomPrompt="1"/>
          </p:nvPr>
        </p:nvSpPr>
        <p:spPr>
          <a:xfrm>
            <a:off x="577319" y="1665969"/>
            <a:ext cx="5271980" cy="576031"/>
          </a:xfrm>
          <a:prstGeom prst="rect">
            <a:avLst/>
          </a:prstGeom>
        </p:spPr>
        <p:txBody>
          <a:bodyPr anchor="b">
            <a:noAutofit/>
          </a:bodyPr>
          <a:lstStyle>
            <a:lvl1pPr marL="0" indent="0" algn="l">
              <a:buFont typeface="Arial" panose="020B0604020202020204" pitchFamily="34" charset="0"/>
              <a:buNone/>
              <a:defRPr sz="2667" b="0">
                <a:solidFill>
                  <a:schemeClr val="bg1"/>
                </a:solidFill>
                <a:latin typeface="+mn-lt"/>
              </a:defRPr>
            </a:lvl1pPr>
          </a:lstStyle>
          <a:p>
            <a:pPr lvl="0"/>
            <a:r>
              <a:rPr kumimoji="1" lang="en-US" altLang="ja-JP" dirty="0"/>
              <a:t>Subtitle goes here</a:t>
            </a:r>
            <a:endParaRPr kumimoji="1" lang="ja-JP" altLang="en-US" dirty="0"/>
          </a:p>
        </p:txBody>
      </p:sp>
      <p:sp>
        <p:nvSpPr>
          <p:cNvPr id="28" name="正方形/長方形 7"/>
          <p:cNvSpPr/>
          <p:nvPr userDrawn="1"/>
        </p:nvSpPr>
        <p:spPr>
          <a:xfrm>
            <a:off x="596127" y="2359807"/>
            <a:ext cx="2112638" cy="480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b="0" dirty="0">
              <a:ea typeface="Arial Unicode MS" panose="020B0604020202020204" pitchFamily="34" charset="-128"/>
            </a:endParaRPr>
          </a:p>
        </p:txBody>
      </p:sp>
    </p:spTree>
    <p:extLst>
      <p:ext uri="{BB962C8B-B14F-4D97-AF65-F5344CB8AC3E}">
        <p14:creationId xmlns:p14="http://schemas.microsoft.com/office/powerpoint/2010/main" val="20583269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Divider Slide without white line">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r="23358"/>
          <a:stretch/>
        </p:blipFill>
        <p:spPr>
          <a:xfrm rot="16200000" flipH="1">
            <a:off x="5854615" y="520614"/>
            <a:ext cx="6857999" cy="5816773"/>
          </a:xfrm>
          <a:prstGeom prst="rect">
            <a:avLst/>
          </a:prstGeom>
        </p:spPr>
      </p:pic>
      <p:sp>
        <p:nvSpPr>
          <p:cNvPr id="8" name="Rectangle 7"/>
          <p:cNvSpPr/>
          <p:nvPr userDrawn="1"/>
        </p:nvSpPr>
        <p:spPr>
          <a:xfrm flipH="1">
            <a:off x="1" y="0"/>
            <a:ext cx="6462321" cy="6858000"/>
          </a:xfrm>
          <a:prstGeom prst="rect">
            <a:avLst/>
          </a:prstGeom>
          <a:solidFill>
            <a:schemeClr val="accent5"/>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en-US" sz="1200" b="0" dirty="0">
              <a:solidFill>
                <a:schemeClr val="accent6"/>
              </a:solidFill>
              <a:ea typeface="Arial Unicode MS" panose="020B0604020202020204" pitchFamily="34" charset="-128"/>
            </a:endParaRPr>
          </a:p>
        </p:txBody>
      </p:sp>
      <p:sp>
        <p:nvSpPr>
          <p:cNvPr id="2" name="タイトル 1"/>
          <p:cNvSpPr>
            <a:spLocks noGrp="1"/>
          </p:cNvSpPr>
          <p:nvPr>
            <p:ph type="ctrTitle" hasCustomPrompt="1"/>
          </p:nvPr>
        </p:nvSpPr>
        <p:spPr>
          <a:xfrm>
            <a:off x="580745" y="645481"/>
            <a:ext cx="5268497" cy="1057333"/>
          </a:xfrm>
        </p:spPr>
        <p:txBody>
          <a:bodyPr anchor="t">
            <a:noAutofit/>
          </a:bodyPr>
          <a:lstStyle>
            <a:lvl1pPr algn="l">
              <a:defRPr sz="6400" b="0" cap="none" baseline="0">
                <a:solidFill>
                  <a:schemeClr val="bg1"/>
                </a:solidFill>
                <a:latin typeface="+mj-lt"/>
              </a:defRPr>
            </a:lvl1pPr>
          </a:lstStyle>
          <a:p>
            <a:r>
              <a:rPr kumimoji="1" lang="en-US" altLang="ja-JP" dirty="0"/>
              <a:t>TITLE</a:t>
            </a:r>
            <a:endParaRPr kumimoji="1" lang="ja-JP" altLang="en-US" dirty="0"/>
          </a:p>
        </p:txBody>
      </p:sp>
      <p:sp>
        <p:nvSpPr>
          <p:cNvPr id="3" name="サブタイトル 2"/>
          <p:cNvSpPr>
            <a:spLocks noGrp="1"/>
          </p:cNvSpPr>
          <p:nvPr>
            <p:ph type="subTitle" idx="1" hasCustomPrompt="1"/>
          </p:nvPr>
        </p:nvSpPr>
        <p:spPr>
          <a:xfrm>
            <a:off x="577319" y="2496443"/>
            <a:ext cx="5271923" cy="2076188"/>
          </a:xfrm>
          <a:prstGeom prst="rect">
            <a:avLst/>
          </a:prstGeom>
        </p:spPr>
        <p:txBody>
          <a:bodyPr anchor="t">
            <a:normAutofit/>
          </a:bodyPr>
          <a:lstStyle>
            <a:lvl1pPr marL="0" indent="0" algn="l">
              <a:buNone/>
              <a:defRPr sz="1333" b="0">
                <a:solidFill>
                  <a:schemeClr val="bg1"/>
                </a:solidFill>
                <a:latin typeface="+mn-lt"/>
                <a:cs typeface="Open Sans Light" panose="020B0306030504020204" pitchFamily="34" charset="0"/>
              </a:defRPr>
            </a:lvl1pPr>
            <a:lvl2pPr marL="544278" indent="0" algn="ctr">
              <a:buNone/>
              <a:defRPr>
                <a:solidFill>
                  <a:schemeClr val="tx1">
                    <a:tint val="75000"/>
                  </a:schemeClr>
                </a:solidFill>
              </a:defRPr>
            </a:lvl2pPr>
            <a:lvl3pPr marL="1088556" indent="0" algn="ctr">
              <a:buNone/>
              <a:defRPr>
                <a:solidFill>
                  <a:schemeClr val="tx1">
                    <a:tint val="75000"/>
                  </a:schemeClr>
                </a:solidFill>
              </a:defRPr>
            </a:lvl3pPr>
            <a:lvl4pPr marL="1632834" indent="0" algn="ctr">
              <a:buNone/>
              <a:defRPr>
                <a:solidFill>
                  <a:schemeClr val="tx1">
                    <a:tint val="75000"/>
                  </a:schemeClr>
                </a:solidFill>
              </a:defRPr>
            </a:lvl4pPr>
            <a:lvl5pPr marL="2177112" indent="0" algn="ctr">
              <a:buNone/>
              <a:defRPr>
                <a:solidFill>
                  <a:schemeClr val="tx1">
                    <a:tint val="75000"/>
                  </a:schemeClr>
                </a:solidFill>
              </a:defRPr>
            </a:lvl5pPr>
            <a:lvl6pPr marL="2721391" indent="0" algn="ctr">
              <a:buNone/>
              <a:defRPr>
                <a:solidFill>
                  <a:schemeClr val="tx1">
                    <a:tint val="75000"/>
                  </a:schemeClr>
                </a:solidFill>
              </a:defRPr>
            </a:lvl6pPr>
            <a:lvl7pPr marL="3265669" indent="0" algn="ctr">
              <a:buNone/>
              <a:defRPr>
                <a:solidFill>
                  <a:schemeClr val="tx1">
                    <a:tint val="75000"/>
                  </a:schemeClr>
                </a:solidFill>
              </a:defRPr>
            </a:lvl7pPr>
            <a:lvl8pPr marL="3809946" indent="0" algn="ctr">
              <a:buNone/>
              <a:defRPr>
                <a:solidFill>
                  <a:schemeClr val="tx1">
                    <a:tint val="75000"/>
                  </a:schemeClr>
                </a:solidFill>
              </a:defRPr>
            </a:lvl8pPr>
            <a:lvl9pPr marL="4354225" indent="0" algn="ctr">
              <a:buNone/>
              <a:defRPr>
                <a:solidFill>
                  <a:schemeClr val="tx1">
                    <a:tint val="75000"/>
                  </a:schemeClr>
                </a:solidFill>
              </a:defRPr>
            </a:lvl9pPr>
          </a:lstStyle>
          <a:p>
            <a:r>
              <a:rPr kumimoji="1" lang="en-US" altLang="ja-JP" dirty="0"/>
              <a:t>Information</a:t>
            </a:r>
            <a:endParaRPr kumimoji="1" lang="ja-JP" altLang="en-US" dirty="0"/>
          </a:p>
        </p:txBody>
      </p:sp>
    </p:spTree>
    <p:extLst>
      <p:ext uri="{BB962C8B-B14F-4D97-AF65-F5344CB8AC3E}">
        <p14:creationId xmlns:p14="http://schemas.microsoft.com/office/powerpoint/2010/main" val="35653111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4_Thank You">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flipH="1">
            <a:off x="1" y="0"/>
            <a:ext cx="6462321" cy="6858000"/>
          </a:xfrm>
          <a:prstGeom prst="rect">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en-US" sz="1200" b="0" dirty="0">
              <a:solidFill>
                <a:schemeClr val="accent6"/>
              </a:solidFill>
              <a:ea typeface="Arial Unicode MS" panose="020B0604020202020204" pitchFamily="34" charset="-128"/>
            </a:endParaRPr>
          </a:p>
        </p:txBody>
      </p:sp>
      <p:sp>
        <p:nvSpPr>
          <p:cNvPr id="2" name="タイトル 1"/>
          <p:cNvSpPr>
            <a:spLocks noGrp="1"/>
          </p:cNvSpPr>
          <p:nvPr>
            <p:ph type="ctrTitle" hasCustomPrompt="1"/>
          </p:nvPr>
        </p:nvSpPr>
        <p:spPr>
          <a:xfrm>
            <a:off x="580745" y="645481"/>
            <a:ext cx="5268497" cy="1057333"/>
          </a:xfrm>
        </p:spPr>
        <p:txBody>
          <a:bodyPr anchor="t">
            <a:noAutofit/>
          </a:bodyPr>
          <a:lstStyle>
            <a:lvl1pPr algn="l">
              <a:defRPr sz="6400" b="0" cap="none" baseline="0">
                <a:solidFill>
                  <a:schemeClr val="bg1"/>
                </a:solidFill>
                <a:latin typeface="+mj-lt"/>
              </a:defRPr>
            </a:lvl1pPr>
          </a:lstStyle>
          <a:p>
            <a:r>
              <a:rPr kumimoji="1" lang="en-US" altLang="ja-JP" dirty="0"/>
              <a:t>TITLE</a:t>
            </a:r>
            <a:endParaRPr kumimoji="1" lang="ja-JP" altLang="en-US" dirty="0"/>
          </a:p>
        </p:txBody>
      </p:sp>
      <p:sp>
        <p:nvSpPr>
          <p:cNvPr id="3" name="サブタイトル 2"/>
          <p:cNvSpPr>
            <a:spLocks noGrp="1"/>
          </p:cNvSpPr>
          <p:nvPr>
            <p:ph type="subTitle" idx="1" hasCustomPrompt="1"/>
          </p:nvPr>
        </p:nvSpPr>
        <p:spPr>
          <a:xfrm>
            <a:off x="577319" y="2496443"/>
            <a:ext cx="5271923" cy="2076188"/>
          </a:xfrm>
          <a:prstGeom prst="rect">
            <a:avLst/>
          </a:prstGeom>
        </p:spPr>
        <p:txBody>
          <a:bodyPr anchor="t">
            <a:normAutofit/>
          </a:bodyPr>
          <a:lstStyle>
            <a:lvl1pPr marL="0" indent="0" algn="l">
              <a:buNone/>
              <a:defRPr sz="1333" b="0">
                <a:solidFill>
                  <a:schemeClr val="bg1"/>
                </a:solidFill>
                <a:latin typeface="+mn-lt"/>
                <a:cs typeface="Open Sans Light" panose="020B0306030504020204" pitchFamily="34" charset="0"/>
              </a:defRPr>
            </a:lvl1pPr>
            <a:lvl2pPr marL="544278" indent="0" algn="ctr">
              <a:buNone/>
              <a:defRPr>
                <a:solidFill>
                  <a:schemeClr val="tx1">
                    <a:tint val="75000"/>
                  </a:schemeClr>
                </a:solidFill>
              </a:defRPr>
            </a:lvl2pPr>
            <a:lvl3pPr marL="1088556" indent="0" algn="ctr">
              <a:buNone/>
              <a:defRPr>
                <a:solidFill>
                  <a:schemeClr val="tx1">
                    <a:tint val="75000"/>
                  </a:schemeClr>
                </a:solidFill>
              </a:defRPr>
            </a:lvl3pPr>
            <a:lvl4pPr marL="1632834" indent="0" algn="ctr">
              <a:buNone/>
              <a:defRPr>
                <a:solidFill>
                  <a:schemeClr val="tx1">
                    <a:tint val="75000"/>
                  </a:schemeClr>
                </a:solidFill>
              </a:defRPr>
            </a:lvl4pPr>
            <a:lvl5pPr marL="2177112" indent="0" algn="ctr">
              <a:buNone/>
              <a:defRPr>
                <a:solidFill>
                  <a:schemeClr val="tx1">
                    <a:tint val="75000"/>
                  </a:schemeClr>
                </a:solidFill>
              </a:defRPr>
            </a:lvl5pPr>
            <a:lvl6pPr marL="2721391" indent="0" algn="ctr">
              <a:buNone/>
              <a:defRPr>
                <a:solidFill>
                  <a:schemeClr val="tx1">
                    <a:tint val="75000"/>
                  </a:schemeClr>
                </a:solidFill>
              </a:defRPr>
            </a:lvl6pPr>
            <a:lvl7pPr marL="3265669" indent="0" algn="ctr">
              <a:buNone/>
              <a:defRPr>
                <a:solidFill>
                  <a:schemeClr val="tx1">
                    <a:tint val="75000"/>
                  </a:schemeClr>
                </a:solidFill>
              </a:defRPr>
            </a:lvl7pPr>
            <a:lvl8pPr marL="3809946" indent="0" algn="ctr">
              <a:buNone/>
              <a:defRPr>
                <a:solidFill>
                  <a:schemeClr val="tx1">
                    <a:tint val="75000"/>
                  </a:schemeClr>
                </a:solidFill>
              </a:defRPr>
            </a:lvl8pPr>
            <a:lvl9pPr marL="4354225" indent="0" algn="ctr">
              <a:buNone/>
              <a:defRPr>
                <a:solidFill>
                  <a:schemeClr val="tx1">
                    <a:tint val="75000"/>
                  </a:schemeClr>
                </a:solidFill>
              </a:defRPr>
            </a:lvl9pPr>
          </a:lstStyle>
          <a:p>
            <a:r>
              <a:rPr kumimoji="1" lang="en-US" altLang="ja-JP" dirty="0"/>
              <a:t>Information</a:t>
            </a:r>
            <a:endParaRPr kumimoji="1" lang="ja-JP" altLang="en-US" dirty="0"/>
          </a:p>
        </p:txBody>
      </p:sp>
      <p:sp>
        <p:nvSpPr>
          <p:cNvPr id="9" name="テキスト プレースホルダー 8"/>
          <p:cNvSpPr>
            <a:spLocks noGrp="1"/>
          </p:cNvSpPr>
          <p:nvPr>
            <p:ph type="body" sz="quarter" idx="10" hasCustomPrompt="1"/>
          </p:nvPr>
        </p:nvSpPr>
        <p:spPr>
          <a:xfrm>
            <a:off x="577319" y="1665969"/>
            <a:ext cx="5271980" cy="576031"/>
          </a:xfrm>
          <a:prstGeom prst="rect">
            <a:avLst/>
          </a:prstGeom>
        </p:spPr>
        <p:txBody>
          <a:bodyPr anchor="b">
            <a:noAutofit/>
          </a:bodyPr>
          <a:lstStyle>
            <a:lvl1pPr marL="0" indent="0" algn="l">
              <a:buFont typeface="Arial" panose="020B0604020202020204" pitchFamily="34" charset="0"/>
              <a:buNone/>
              <a:defRPr sz="2667" b="0">
                <a:solidFill>
                  <a:schemeClr val="bg1"/>
                </a:solidFill>
                <a:latin typeface="+mn-lt"/>
              </a:defRPr>
            </a:lvl1pPr>
          </a:lstStyle>
          <a:p>
            <a:pPr lvl="0"/>
            <a:r>
              <a:rPr kumimoji="1" lang="en-US" altLang="ja-JP" dirty="0"/>
              <a:t>Subtitle goes here</a:t>
            </a:r>
            <a:endParaRPr kumimoji="1" lang="ja-JP" altLang="en-US" dirty="0"/>
          </a:p>
        </p:txBody>
      </p:sp>
      <p:sp>
        <p:nvSpPr>
          <p:cNvPr id="28" name="正方形/長方形 7"/>
          <p:cNvSpPr/>
          <p:nvPr userDrawn="1"/>
        </p:nvSpPr>
        <p:spPr>
          <a:xfrm>
            <a:off x="596127" y="2359807"/>
            <a:ext cx="2112638" cy="480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b="0" dirty="0">
              <a:ea typeface="Arial Unicode MS" panose="020B0604020202020204" pitchFamily="34" charset="-128"/>
            </a:endParaRPr>
          </a:p>
        </p:txBody>
      </p:sp>
    </p:spTree>
    <p:extLst>
      <p:ext uri="{BB962C8B-B14F-4D97-AF65-F5344CB8AC3E}">
        <p14:creationId xmlns:p14="http://schemas.microsoft.com/office/powerpoint/2010/main" val="12874274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5_Thank You">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r="23358"/>
          <a:stretch/>
        </p:blipFill>
        <p:spPr>
          <a:xfrm rot="16200000" flipH="1">
            <a:off x="5854615" y="520614"/>
            <a:ext cx="6857999" cy="5816773"/>
          </a:xfrm>
          <a:prstGeom prst="rect">
            <a:avLst/>
          </a:prstGeom>
        </p:spPr>
      </p:pic>
      <p:sp>
        <p:nvSpPr>
          <p:cNvPr id="8" name="Rectangle 7"/>
          <p:cNvSpPr/>
          <p:nvPr userDrawn="1"/>
        </p:nvSpPr>
        <p:spPr>
          <a:xfrm flipH="1">
            <a:off x="1" y="0"/>
            <a:ext cx="6462321" cy="6858000"/>
          </a:xfrm>
          <a:prstGeom prst="rect">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en-US" sz="1200" b="0" dirty="0">
              <a:solidFill>
                <a:schemeClr val="accent6"/>
              </a:solidFill>
              <a:ea typeface="Arial Unicode MS" panose="020B0604020202020204" pitchFamily="34" charset="-128"/>
            </a:endParaRPr>
          </a:p>
        </p:txBody>
      </p:sp>
      <p:sp>
        <p:nvSpPr>
          <p:cNvPr id="2" name="タイトル 1"/>
          <p:cNvSpPr>
            <a:spLocks noGrp="1"/>
          </p:cNvSpPr>
          <p:nvPr>
            <p:ph type="ctrTitle" hasCustomPrompt="1"/>
          </p:nvPr>
        </p:nvSpPr>
        <p:spPr>
          <a:xfrm>
            <a:off x="580745" y="645481"/>
            <a:ext cx="5268497" cy="1057333"/>
          </a:xfrm>
        </p:spPr>
        <p:txBody>
          <a:bodyPr anchor="t">
            <a:noAutofit/>
          </a:bodyPr>
          <a:lstStyle>
            <a:lvl1pPr algn="l">
              <a:defRPr sz="6400" b="0" cap="none" baseline="0">
                <a:solidFill>
                  <a:schemeClr val="bg1"/>
                </a:solidFill>
                <a:latin typeface="+mj-lt"/>
              </a:defRPr>
            </a:lvl1pPr>
          </a:lstStyle>
          <a:p>
            <a:r>
              <a:rPr kumimoji="1" lang="en-US" altLang="ja-JP" dirty="0"/>
              <a:t>TITLE</a:t>
            </a:r>
            <a:endParaRPr kumimoji="1" lang="ja-JP" altLang="en-US" dirty="0"/>
          </a:p>
        </p:txBody>
      </p:sp>
      <p:sp>
        <p:nvSpPr>
          <p:cNvPr id="3" name="サブタイトル 2"/>
          <p:cNvSpPr>
            <a:spLocks noGrp="1"/>
          </p:cNvSpPr>
          <p:nvPr>
            <p:ph type="subTitle" idx="1" hasCustomPrompt="1"/>
          </p:nvPr>
        </p:nvSpPr>
        <p:spPr>
          <a:xfrm>
            <a:off x="577319" y="2496443"/>
            <a:ext cx="5271923" cy="2076188"/>
          </a:xfrm>
          <a:prstGeom prst="rect">
            <a:avLst/>
          </a:prstGeom>
        </p:spPr>
        <p:txBody>
          <a:bodyPr anchor="t">
            <a:normAutofit/>
          </a:bodyPr>
          <a:lstStyle>
            <a:lvl1pPr marL="0" indent="0" algn="l">
              <a:buNone/>
              <a:defRPr sz="1333" b="0">
                <a:solidFill>
                  <a:schemeClr val="bg1"/>
                </a:solidFill>
                <a:latin typeface="+mn-lt"/>
                <a:cs typeface="Open Sans Light" panose="020B0306030504020204" pitchFamily="34" charset="0"/>
              </a:defRPr>
            </a:lvl1pPr>
            <a:lvl2pPr marL="544278" indent="0" algn="ctr">
              <a:buNone/>
              <a:defRPr>
                <a:solidFill>
                  <a:schemeClr val="tx1">
                    <a:tint val="75000"/>
                  </a:schemeClr>
                </a:solidFill>
              </a:defRPr>
            </a:lvl2pPr>
            <a:lvl3pPr marL="1088556" indent="0" algn="ctr">
              <a:buNone/>
              <a:defRPr>
                <a:solidFill>
                  <a:schemeClr val="tx1">
                    <a:tint val="75000"/>
                  </a:schemeClr>
                </a:solidFill>
              </a:defRPr>
            </a:lvl3pPr>
            <a:lvl4pPr marL="1632834" indent="0" algn="ctr">
              <a:buNone/>
              <a:defRPr>
                <a:solidFill>
                  <a:schemeClr val="tx1">
                    <a:tint val="75000"/>
                  </a:schemeClr>
                </a:solidFill>
              </a:defRPr>
            </a:lvl4pPr>
            <a:lvl5pPr marL="2177112" indent="0" algn="ctr">
              <a:buNone/>
              <a:defRPr>
                <a:solidFill>
                  <a:schemeClr val="tx1">
                    <a:tint val="75000"/>
                  </a:schemeClr>
                </a:solidFill>
              </a:defRPr>
            </a:lvl5pPr>
            <a:lvl6pPr marL="2721391" indent="0" algn="ctr">
              <a:buNone/>
              <a:defRPr>
                <a:solidFill>
                  <a:schemeClr val="tx1">
                    <a:tint val="75000"/>
                  </a:schemeClr>
                </a:solidFill>
              </a:defRPr>
            </a:lvl6pPr>
            <a:lvl7pPr marL="3265669" indent="0" algn="ctr">
              <a:buNone/>
              <a:defRPr>
                <a:solidFill>
                  <a:schemeClr val="tx1">
                    <a:tint val="75000"/>
                  </a:schemeClr>
                </a:solidFill>
              </a:defRPr>
            </a:lvl7pPr>
            <a:lvl8pPr marL="3809946" indent="0" algn="ctr">
              <a:buNone/>
              <a:defRPr>
                <a:solidFill>
                  <a:schemeClr val="tx1">
                    <a:tint val="75000"/>
                  </a:schemeClr>
                </a:solidFill>
              </a:defRPr>
            </a:lvl8pPr>
            <a:lvl9pPr marL="4354225" indent="0" algn="ctr">
              <a:buNone/>
              <a:defRPr>
                <a:solidFill>
                  <a:schemeClr val="tx1">
                    <a:tint val="75000"/>
                  </a:schemeClr>
                </a:solidFill>
              </a:defRPr>
            </a:lvl9pPr>
          </a:lstStyle>
          <a:p>
            <a:r>
              <a:rPr kumimoji="1" lang="en-US" altLang="ja-JP" dirty="0"/>
              <a:t>Information</a:t>
            </a:r>
            <a:endParaRPr kumimoji="1" lang="ja-JP" altLang="en-US" dirty="0"/>
          </a:p>
        </p:txBody>
      </p:sp>
      <p:sp>
        <p:nvSpPr>
          <p:cNvPr id="9" name="テキスト プレースホルダー 8"/>
          <p:cNvSpPr>
            <a:spLocks noGrp="1"/>
          </p:cNvSpPr>
          <p:nvPr>
            <p:ph type="body" sz="quarter" idx="10" hasCustomPrompt="1"/>
          </p:nvPr>
        </p:nvSpPr>
        <p:spPr>
          <a:xfrm>
            <a:off x="577319" y="1665969"/>
            <a:ext cx="5271980" cy="576031"/>
          </a:xfrm>
          <a:prstGeom prst="rect">
            <a:avLst/>
          </a:prstGeom>
        </p:spPr>
        <p:txBody>
          <a:bodyPr anchor="b">
            <a:noAutofit/>
          </a:bodyPr>
          <a:lstStyle>
            <a:lvl1pPr marL="0" indent="0" algn="l">
              <a:buFont typeface="Arial" panose="020B0604020202020204" pitchFamily="34" charset="0"/>
              <a:buNone/>
              <a:defRPr sz="2667" b="0">
                <a:solidFill>
                  <a:schemeClr val="bg1"/>
                </a:solidFill>
                <a:latin typeface="+mn-lt"/>
              </a:defRPr>
            </a:lvl1pPr>
          </a:lstStyle>
          <a:p>
            <a:pPr lvl="0"/>
            <a:r>
              <a:rPr kumimoji="1" lang="en-US" altLang="ja-JP" dirty="0"/>
              <a:t>Subtitle goes here</a:t>
            </a:r>
            <a:endParaRPr kumimoji="1" lang="ja-JP" altLang="en-US" dirty="0"/>
          </a:p>
        </p:txBody>
      </p:sp>
      <p:sp>
        <p:nvSpPr>
          <p:cNvPr id="28" name="正方形/長方形 7"/>
          <p:cNvSpPr/>
          <p:nvPr userDrawn="1"/>
        </p:nvSpPr>
        <p:spPr>
          <a:xfrm>
            <a:off x="596127" y="2359807"/>
            <a:ext cx="2112638" cy="480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b="0" dirty="0">
              <a:ea typeface="Arial Unicode MS" panose="020B0604020202020204" pitchFamily="34" charset="-128"/>
            </a:endParaRPr>
          </a:p>
        </p:txBody>
      </p:sp>
    </p:spTree>
    <p:extLst>
      <p:ext uri="{BB962C8B-B14F-4D97-AF65-F5344CB8AC3E}">
        <p14:creationId xmlns:p14="http://schemas.microsoft.com/office/powerpoint/2010/main" val="31233119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2_Divider Slide without white line">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r="23358"/>
          <a:stretch/>
        </p:blipFill>
        <p:spPr>
          <a:xfrm rot="16200000" flipH="1">
            <a:off x="5854615" y="520614"/>
            <a:ext cx="6857999" cy="5816773"/>
          </a:xfrm>
          <a:prstGeom prst="rect">
            <a:avLst/>
          </a:prstGeom>
        </p:spPr>
      </p:pic>
      <p:sp>
        <p:nvSpPr>
          <p:cNvPr id="8" name="Rectangle 7"/>
          <p:cNvSpPr/>
          <p:nvPr userDrawn="1"/>
        </p:nvSpPr>
        <p:spPr>
          <a:xfrm flipH="1">
            <a:off x="1" y="0"/>
            <a:ext cx="6462321" cy="6858000"/>
          </a:xfrm>
          <a:prstGeom prst="rect">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en-US" sz="1200" b="0" dirty="0">
              <a:solidFill>
                <a:schemeClr val="accent6"/>
              </a:solidFill>
              <a:ea typeface="Arial Unicode MS" panose="020B0604020202020204" pitchFamily="34" charset="-128"/>
            </a:endParaRPr>
          </a:p>
        </p:txBody>
      </p:sp>
      <p:sp>
        <p:nvSpPr>
          <p:cNvPr id="2" name="タイトル 1"/>
          <p:cNvSpPr>
            <a:spLocks noGrp="1"/>
          </p:cNvSpPr>
          <p:nvPr>
            <p:ph type="ctrTitle" hasCustomPrompt="1"/>
          </p:nvPr>
        </p:nvSpPr>
        <p:spPr>
          <a:xfrm>
            <a:off x="580745" y="645481"/>
            <a:ext cx="5268497" cy="1057333"/>
          </a:xfrm>
        </p:spPr>
        <p:txBody>
          <a:bodyPr anchor="t">
            <a:noAutofit/>
          </a:bodyPr>
          <a:lstStyle>
            <a:lvl1pPr algn="l">
              <a:defRPr sz="6400" b="0" cap="none" baseline="0">
                <a:solidFill>
                  <a:schemeClr val="bg1"/>
                </a:solidFill>
                <a:latin typeface="+mj-lt"/>
              </a:defRPr>
            </a:lvl1pPr>
          </a:lstStyle>
          <a:p>
            <a:r>
              <a:rPr kumimoji="1" lang="en-US" altLang="ja-JP" dirty="0"/>
              <a:t>TITLE</a:t>
            </a:r>
            <a:endParaRPr kumimoji="1" lang="ja-JP" altLang="en-US" dirty="0"/>
          </a:p>
        </p:txBody>
      </p:sp>
      <p:sp>
        <p:nvSpPr>
          <p:cNvPr id="3" name="サブタイトル 2"/>
          <p:cNvSpPr>
            <a:spLocks noGrp="1"/>
          </p:cNvSpPr>
          <p:nvPr>
            <p:ph type="subTitle" idx="1" hasCustomPrompt="1"/>
          </p:nvPr>
        </p:nvSpPr>
        <p:spPr>
          <a:xfrm>
            <a:off x="577319" y="2496443"/>
            <a:ext cx="5271923" cy="2076188"/>
          </a:xfrm>
          <a:prstGeom prst="rect">
            <a:avLst/>
          </a:prstGeom>
        </p:spPr>
        <p:txBody>
          <a:bodyPr anchor="t">
            <a:normAutofit/>
          </a:bodyPr>
          <a:lstStyle>
            <a:lvl1pPr marL="0" indent="0" algn="l">
              <a:buNone/>
              <a:defRPr sz="1333" b="0">
                <a:solidFill>
                  <a:schemeClr val="bg1"/>
                </a:solidFill>
                <a:latin typeface="+mn-lt"/>
                <a:cs typeface="Open Sans Light" panose="020B0306030504020204" pitchFamily="34" charset="0"/>
              </a:defRPr>
            </a:lvl1pPr>
            <a:lvl2pPr marL="544278" indent="0" algn="ctr">
              <a:buNone/>
              <a:defRPr>
                <a:solidFill>
                  <a:schemeClr val="tx1">
                    <a:tint val="75000"/>
                  </a:schemeClr>
                </a:solidFill>
              </a:defRPr>
            </a:lvl2pPr>
            <a:lvl3pPr marL="1088556" indent="0" algn="ctr">
              <a:buNone/>
              <a:defRPr>
                <a:solidFill>
                  <a:schemeClr val="tx1">
                    <a:tint val="75000"/>
                  </a:schemeClr>
                </a:solidFill>
              </a:defRPr>
            </a:lvl3pPr>
            <a:lvl4pPr marL="1632834" indent="0" algn="ctr">
              <a:buNone/>
              <a:defRPr>
                <a:solidFill>
                  <a:schemeClr val="tx1">
                    <a:tint val="75000"/>
                  </a:schemeClr>
                </a:solidFill>
              </a:defRPr>
            </a:lvl4pPr>
            <a:lvl5pPr marL="2177112" indent="0" algn="ctr">
              <a:buNone/>
              <a:defRPr>
                <a:solidFill>
                  <a:schemeClr val="tx1">
                    <a:tint val="75000"/>
                  </a:schemeClr>
                </a:solidFill>
              </a:defRPr>
            </a:lvl5pPr>
            <a:lvl6pPr marL="2721391" indent="0" algn="ctr">
              <a:buNone/>
              <a:defRPr>
                <a:solidFill>
                  <a:schemeClr val="tx1">
                    <a:tint val="75000"/>
                  </a:schemeClr>
                </a:solidFill>
              </a:defRPr>
            </a:lvl6pPr>
            <a:lvl7pPr marL="3265669" indent="0" algn="ctr">
              <a:buNone/>
              <a:defRPr>
                <a:solidFill>
                  <a:schemeClr val="tx1">
                    <a:tint val="75000"/>
                  </a:schemeClr>
                </a:solidFill>
              </a:defRPr>
            </a:lvl7pPr>
            <a:lvl8pPr marL="3809946" indent="0" algn="ctr">
              <a:buNone/>
              <a:defRPr>
                <a:solidFill>
                  <a:schemeClr val="tx1">
                    <a:tint val="75000"/>
                  </a:schemeClr>
                </a:solidFill>
              </a:defRPr>
            </a:lvl8pPr>
            <a:lvl9pPr marL="4354225" indent="0" algn="ctr">
              <a:buNone/>
              <a:defRPr>
                <a:solidFill>
                  <a:schemeClr val="tx1">
                    <a:tint val="75000"/>
                  </a:schemeClr>
                </a:solidFill>
              </a:defRPr>
            </a:lvl9pPr>
          </a:lstStyle>
          <a:p>
            <a:r>
              <a:rPr kumimoji="1" lang="en-US" altLang="ja-JP" dirty="0"/>
              <a:t>Information</a:t>
            </a:r>
            <a:endParaRPr kumimoji="1" lang="ja-JP" altLang="en-US" dirty="0"/>
          </a:p>
        </p:txBody>
      </p:sp>
    </p:spTree>
    <p:extLst>
      <p:ext uri="{BB962C8B-B14F-4D97-AF65-F5344CB8AC3E}">
        <p14:creationId xmlns:p14="http://schemas.microsoft.com/office/powerpoint/2010/main" val="10012502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9" name="Rectangle 8"/>
          <p:cNvSpPr/>
          <p:nvPr userDrawn="1"/>
        </p:nvSpPr>
        <p:spPr>
          <a:xfrm>
            <a:off x="0" y="1913920"/>
            <a:ext cx="7746614" cy="3429001"/>
          </a:xfrm>
          <a:prstGeom prst="rect">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en-US" sz="1200">
              <a:solidFill>
                <a:schemeClr val="accent6"/>
              </a:solidFill>
            </a:endParaRPr>
          </a:p>
        </p:txBody>
      </p:sp>
      <p:sp>
        <p:nvSpPr>
          <p:cNvPr id="3" name="Slide Number Placeholder 2"/>
          <p:cNvSpPr>
            <a:spLocks noGrp="1"/>
          </p:cNvSpPr>
          <p:nvPr>
            <p:ph type="sldNum" sz="quarter" idx="10"/>
          </p:nvPr>
        </p:nvSpPr>
        <p:spPr/>
        <p:txBody>
          <a:bodyPr/>
          <a:lstStyle/>
          <a:p>
            <a:fld id="{E6459DFB-86F3-43FA-8567-2EA6E426AE90}" type="slidenum">
              <a:rPr lang="en-US" smtClean="0"/>
              <a:pPr/>
              <a:t>‹#›</a:t>
            </a:fld>
            <a:endParaRPr lang="en-US" dirty="0"/>
          </a:p>
        </p:txBody>
      </p:sp>
      <p:sp>
        <p:nvSpPr>
          <p:cNvPr id="6" name="タイトル 1"/>
          <p:cNvSpPr>
            <a:spLocks noGrp="1"/>
          </p:cNvSpPr>
          <p:nvPr>
            <p:ph type="title" hasCustomPrompt="1"/>
          </p:nvPr>
        </p:nvSpPr>
        <p:spPr>
          <a:xfrm>
            <a:off x="682412" y="335212"/>
            <a:ext cx="10827176" cy="802101"/>
          </a:xfrm>
        </p:spPr>
        <p:txBody>
          <a:bodyPr/>
          <a:lstStyle>
            <a:lvl1pPr>
              <a:defRPr b="1" cap="none" baseline="0">
                <a:latin typeface="+mj-lt"/>
              </a:defRPr>
            </a:lvl1pPr>
          </a:lstStyle>
          <a:p>
            <a:r>
              <a:rPr kumimoji="1" lang="en-US" altLang="ja-JP" dirty="0"/>
              <a:t>Slide Title Goes Here</a:t>
            </a:r>
            <a:endParaRPr kumimoji="1" lang="ja-JP" altLang="en-US" dirty="0"/>
          </a:p>
        </p:txBody>
      </p:sp>
      <p:sp>
        <p:nvSpPr>
          <p:cNvPr id="7" name="テキスト プレースホルダー 6"/>
          <p:cNvSpPr>
            <a:spLocks noGrp="1"/>
          </p:cNvSpPr>
          <p:nvPr>
            <p:ph type="body" sz="quarter" idx="13" hasCustomPrompt="1"/>
          </p:nvPr>
        </p:nvSpPr>
        <p:spPr>
          <a:xfrm>
            <a:off x="682412" y="1279102"/>
            <a:ext cx="10827176" cy="336037"/>
          </a:xfrm>
          <a:prstGeom prst="rect">
            <a:avLst/>
          </a:prstGeom>
        </p:spPr>
        <p:txBody>
          <a:bodyPr/>
          <a:lstStyle>
            <a:lvl1pPr marL="0" indent="0">
              <a:buFont typeface="Arial" panose="020B0604020202020204" pitchFamily="34" charset="0"/>
              <a:buNone/>
              <a:defRPr b="0" i="0"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Text Placeholder 7"/>
          <p:cNvSpPr>
            <a:spLocks noGrp="1"/>
          </p:cNvSpPr>
          <p:nvPr>
            <p:ph type="body" sz="quarter" idx="14"/>
          </p:nvPr>
        </p:nvSpPr>
        <p:spPr>
          <a:xfrm>
            <a:off x="682412" y="2079626"/>
            <a:ext cx="6862043" cy="307975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5" name="Picture Placeholder 4"/>
          <p:cNvSpPr>
            <a:spLocks noGrp="1"/>
          </p:cNvSpPr>
          <p:nvPr>
            <p:ph type="pic" sz="quarter" idx="15"/>
          </p:nvPr>
        </p:nvSpPr>
        <p:spPr>
          <a:xfrm>
            <a:off x="7746614" y="1913467"/>
            <a:ext cx="4445386" cy="3429000"/>
          </a:xfrm>
          <a:solidFill>
            <a:schemeClr val="accent1"/>
          </a:solidFill>
        </p:spPr>
        <p:txBody>
          <a:bodyPr anchor="ctr">
            <a:normAutofit/>
          </a:bodyPr>
          <a:lstStyle>
            <a:lvl1pPr algn="ctr">
              <a:defRPr sz="2933">
                <a:solidFill>
                  <a:schemeClr val="bg2"/>
                </a:solidFill>
              </a:defRPr>
            </a:lvl1pPr>
          </a:lstStyle>
          <a:p>
            <a:r>
              <a:rPr lang="en-US"/>
              <a:t>Click icon to add picture</a:t>
            </a:r>
          </a:p>
        </p:txBody>
      </p:sp>
      <p:sp>
        <p:nvSpPr>
          <p:cNvPr id="2" name="Date Placeholder 1"/>
          <p:cNvSpPr>
            <a:spLocks noGrp="1"/>
          </p:cNvSpPr>
          <p:nvPr>
            <p:ph type="dt" sz="half" idx="16"/>
          </p:nvPr>
        </p:nvSpPr>
        <p:spPr/>
        <p:txBody>
          <a:bodyPr/>
          <a:lstStyle/>
          <a:p>
            <a:r>
              <a:rPr lang="en-US"/>
              <a:t>September 23, 2021</a:t>
            </a:r>
          </a:p>
        </p:txBody>
      </p:sp>
    </p:spTree>
    <p:extLst>
      <p:ext uri="{BB962C8B-B14F-4D97-AF65-F5344CB8AC3E}">
        <p14:creationId xmlns:p14="http://schemas.microsoft.com/office/powerpoint/2010/main" val="3653443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E6459DFB-86F3-43FA-8567-2EA6E426AE90}" type="slidenum">
              <a:rPr lang="en-US" smtClean="0"/>
              <a:pPr/>
              <a:t>‹#›</a:t>
            </a:fld>
            <a:endParaRPr lang="en-US" dirty="0"/>
          </a:p>
        </p:txBody>
      </p:sp>
      <p:sp>
        <p:nvSpPr>
          <p:cNvPr id="5" name="Rectangle 4"/>
          <p:cNvSpPr/>
          <p:nvPr userDrawn="1"/>
        </p:nvSpPr>
        <p:spPr>
          <a:xfrm>
            <a:off x="144392" y="128337"/>
            <a:ext cx="3224743" cy="2614863"/>
          </a:xfrm>
          <a:prstGeom prst="rect">
            <a:avLst/>
          </a:prstGeom>
          <a:solidFill>
            <a:schemeClr val="accent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en-US" sz="1200">
              <a:solidFill>
                <a:schemeClr val="accent6"/>
              </a:solidFill>
            </a:endParaRPr>
          </a:p>
        </p:txBody>
      </p:sp>
      <p:sp>
        <p:nvSpPr>
          <p:cNvPr id="2" name="Title 1"/>
          <p:cNvSpPr>
            <a:spLocks noGrp="1"/>
          </p:cNvSpPr>
          <p:nvPr>
            <p:ph type="title"/>
          </p:nvPr>
        </p:nvSpPr>
        <p:spPr>
          <a:xfrm>
            <a:off x="144391" y="280220"/>
            <a:ext cx="3224744" cy="2286517"/>
          </a:xfrm>
        </p:spPr>
        <p:txBody>
          <a:bodyPr>
            <a:noAutofit/>
          </a:bodyPr>
          <a:lstStyle>
            <a:lvl1pPr>
              <a:defRPr sz="3200" cap="none" baseline="0">
                <a:solidFill>
                  <a:schemeClr val="bg1"/>
                </a:solidFill>
              </a:defRPr>
            </a:lvl1pPr>
          </a:lstStyle>
          <a:p>
            <a:r>
              <a:rPr lang="en-US"/>
              <a:t>Click to edit Master title style</a:t>
            </a:r>
            <a:endParaRPr lang="en-US" dirty="0"/>
          </a:p>
        </p:txBody>
      </p:sp>
      <p:sp>
        <p:nvSpPr>
          <p:cNvPr id="7" name="Picture Placeholder 6"/>
          <p:cNvSpPr>
            <a:spLocks noGrp="1"/>
          </p:cNvSpPr>
          <p:nvPr>
            <p:ph type="pic" sz="quarter" idx="11"/>
          </p:nvPr>
        </p:nvSpPr>
        <p:spPr>
          <a:xfrm>
            <a:off x="144391" y="2743201"/>
            <a:ext cx="3224577" cy="3639608"/>
          </a:xfrm>
          <a:solidFill>
            <a:schemeClr val="accent2"/>
          </a:solidFill>
        </p:spPr>
        <p:txBody>
          <a:bodyPr/>
          <a:lstStyle/>
          <a:p>
            <a:r>
              <a:rPr lang="en-US"/>
              <a:t>Click icon to add picture</a:t>
            </a:r>
          </a:p>
        </p:txBody>
      </p:sp>
      <p:sp>
        <p:nvSpPr>
          <p:cNvPr id="13" name="Text Placeholder 12"/>
          <p:cNvSpPr>
            <a:spLocks noGrp="1"/>
          </p:cNvSpPr>
          <p:nvPr>
            <p:ph type="body" sz="quarter" idx="12"/>
          </p:nvPr>
        </p:nvSpPr>
        <p:spPr>
          <a:xfrm>
            <a:off x="3593743" y="1632858"/>
            <a:ext cx="7759985" cy="933879"/>
          </a:xfrm>
        </p:spPr>
        <p:txBody>
          <a:bodyPr>
            <a:normAutofit/>
          </a:bodyPr>
          <a:lstStyle>
            <a:lvl1pPr marL="0" indent="0">
              <a:buFont typeface="Arial" panose="020B0604020202020204" pitchFamily="34" charset="0"/>
              <a:buNone/>
              <a:defRPr sz="3200" b="1">
                <a:solidFill>
                  <a:schemeClr val="accent1"/>
                </a:solidFill>
              </a:defRPr>
            </a:lvl1pPr>
          </a:lstStyle>
          <a:p>
            <a:pPr lvl="0"/>
            <a:r>
              <a:rPr lang="en-US"/>
              <a:t>Edit Master text styles</a:t>
            </a:r>
          </a:p>
        </p:txBody>
      </p:sp>
      <p:sp>
        <p:nvSpPr>
          <p:cNvPr id="15" name="Text Placeholder 14"/>
          <p:cNvSpPr>
            <a:spLocks noGrp="1"/>
          </p:cNvSpPr>
          <p:nvPr>
            <p:ph type="body" sz="quarter" idx="13"/>
          </p:nvPr>
        </p:nvSpPr>
        <p:spPr>
          <a:xfrm>
            <a:off x="3593742" y="2743200"/>
            <a:ext cx="7759985" cy="3639609"/>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4" name="Date Placeholder 3"/>
          <p:cNvSpPr>
            <a:spLocks noGrp="1"/>
          </p:cNvSpPr>
          <p:nvPr>
            <p:ph type="dt" sz="half" idx="14"/>
          </p:nvPr>
        </p:nvSpPr>
        <p:spPr/>
        <p:txBody>
          <a:bodyPr/>
          <a:lstStyle/>
          <a:p>
            <a:r>
              <a:rPr lang="en-US"/>
              <a:t>September 23, 2021</a:t>
            </a:r>
          </a:p>
        </p:txBody>
      </p:sp>
    </p:spTree>
    <p:extLst>
      <p:ext uri="{BB962C8B-B14F-4D97-AF65-F5344CB8AC3E}">
        <p14:creationId xmlns:p14="http://schemas.microsoft.com/office/powerpoint/2010/main" val="42236096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eam 4">
    <p:spTree>
      <p:nvGrpSpPr>
        <p:cNvPr id="1" name=""/>
        <p:cNvGrpSpPr/>
        <p:nvPr/>
      </p:nvGrpSpPr>
      <p:grpSpPr>
        <a:xfrm>
          <a:off x="0" y="0"/>
          <a:ext cx="0" cy="0"/>
          <a:chOff x="0" y="0"/>
          <a:chExt cx="0" cy="0"/>
        </a:xfrm>
      </p:grpSpPr>
      <p:sp>
        <p:nvSpPr>
          <p:cNvPr id="10" name="Rectangle 9"/>
          <p:cNvSpPr/>
          <p:nvPr userDrawn="1"/>
        </p:nvSpPr>
        <p:spPr>
          <a:xfrm flipH="1">
            <a:off x="4270787" y="-1"/>
            <a:ext cx="7921214" cy="68580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351" b="0" i="0" dirty="0">
              <a:latin typeface="Muli Regular" charset="0"/>
            </a:endParaRPr>
          </a:p>
        </p:txBody>
      </p:sp>
      <p:sp>
        <p:nvSpPr>
          <p:cNvPr id="19" name="Picture Placeholder 6"/>
          <p:cNvSpPr>
            <a:spLocks noGrp="1" noChangeAspect="1"/>
          </p:cNvSpPr>
          <p:nvPr>
            <p:ph type="pic" sz="quarter" idx="19" hasCustomPrompt="1"/>
          </p:nvPr>
        </p:nvSpPr>
        <p:spPr>
          <a:xfrm>
            <a:off x="5062768" y="3484869"/>
            <a:ext cx="2296800" cy="2296800"/>
          </a:xfrm>
          <a:solidFill>
            <a:schemeClr val="accent1"/>
          </a:solidFill>
          <a:ln>
            <a:noFill/>
          </a:ln>
        </p:spPr>
        <p:txBody>
          <a:bodyPr lIns="270000" tIns="270000" rIns="270000" bIns="270000">
            <a:normAutofit/>
          </a:bodyPr>
          <a:lstStyle>
            <a:lvl1pPr algn="ctr">
              <a:defRPr sz="1001" b="1" i="0" cap="none" spc="0" baseline="0">
                <a:solidFill>
                  <a:schemeClr val="accent4"/>
                </a:solidFill>
                <a:latin typeface="Muli" charset="0"/>
                <a:ea typeface="Muli" charset="0"/>
                <a:cs typeface="Muli" charset="0"/>
              </a:defRPr>
            </a:lvl1pPr>
          </a:lstStyle>
          <a:p>
            <a:r>
              <a:rPr lang="en-US" dirty="0"/>
              <a:t>Drag picture to placeholder or click to add</a:t>
            </a:r>
          </a:p>
        </p:txBody>
      </p:sp>
      <p:sp>
        <p:nvSpPr>
          <p:cNvPr id="16" name="Picture Placeholder 6"/>
          <p:cNvSpPr>
            <a:spLocks noGrp="1" noChangeAspect="1"/>
          </p:cNvSpPr>
          <p:nvPr>
            <p:ph type="pic" sz="quarter" idx="16" hasCustomPrompt="1"/>
          </p:nvPr>
        </p:nvSpPr>
        <p:spPr>
          <a:xfrm>
            <a:off x="5062768" y="1076334"/>
            <a:ext cx="2296800" cy="2296800"/>
          </a:xfrm>
          <a:solidFill>
            <a:schemeClr val="accent1"/>
          </a:solidFill>
          <a:ln>
            <a:noFill/>
          </a:ln>
        </p:spPr>
        <p:txBody>
          <a:bodyPr lIns="270000" tIns="270000" rIns="270000" bIns="270000">
            <a:normAutofit/>
          </a:bodyPr>
          <a:lstStyle>
            <a:lvl1pPr algn="ctr">
              <a:defRPr sz="1001" b="1" i="0" cap="none" spc="0" baseline="0">
                <a:solidFill>
                  <a:schemeClr val="accent4"/>
                </a:solidFill>
                <a:latin typeface="Muli" charset="0"/>
                <a:ea typeface="Muli" charset="0"/>
                <a:cs typeface="Muli" charset="0"/>
              </a:defRPr>
            </a:lvl1pPr>
          </a:lstStyle>
          <a:p>
            <a:r>
              <a:rPr lang="en-US" dirty="0"/>
              <a:t>Drag picture to placeholder or click to add</a:t>
            </a:r>
          </a:p>
        </p:txBody>
      </p:sp>
      <p:sp>
        <p:nvSpPr>
          <p:cNvPr id="17" name="Picture Placeholder 6"/>
          <p:cNvSpPr>
            <a:spLocks noGrp="1" noChangeAspect="1"/>
          </p:cNvSpPr>
          <p:nvPr>
            <p:ph type="pic" sz="quarter" idx="17" hasCustomPrompt="1"/>
          </p:nvPr>
        </p:nvSpPr>
        <p:spPr>
          <a:xfrm>
            <a:off x="7476961" y="1076334"/>
            <a:ext cx="2296800" cy="2296800"/>
          </a:xfrm>
          <a:solidFill>
            <a:schemeClr val="accent1"/>
          </a:solidFill>
          <a:ln>
            <a:noFill/>
          </a:ln>
        </p:spPr>
        <p:txBody>
          <a:bodyPr lIns="270000" tIns="270000" rIns="270000" bIns="270000">
            <a:normAutofit/>
          </a:bodyPr>
          <a:lstStyle>
            <a:lvl1pPr algn="ctr">
              <a:defRPr sz="1001" b="1" i="0" cap="none" spc="0" baseline="0">
                <a:solidFill>
                  <a:schemeClr val="accent4"/>
                </a:solidFill>
                <a:latin typeface="Muli" charset="0"/>
                <a:ea typeface="Muli" charset="0"/>
                <a:cs typeface="Muli" charset="0"/>
              </a:defRPr>
            </a:lvl1pPr>
          </a:lstStyle>
          <a:p>
            <a:r>
              <a:rPr lang="en-US" dirty="0"/>
              <a:t>Drag picture to placeholder or click to add</a:t>
            </a:r>
          </a:p>
        </p:txBody>
      </p:sp>
      <p:sp>
        <p:nvSpPr>
          <p:cNvPr id="18" name="Picture Placeholder 6"/>
          <p:cNvSpPr>
            <a:spLocks noGrp="1" noChangeAspect="1"/>
          </p:cNvSpPr>
          <p:nvPr>
            <p:ph type="pic" sz="quarter" idx="18" hasCustomPrompt="1"/>
          </p:nvPr>
        </p:nvSpPr>
        <p:spPr>
          <a:xfrm>
            <a:off x="9895200" y="1076334"/>
            <a:ext cx="2296800" cy="2296800"/>
          </a:xfrm>
          <a:solidFill>
            <a:schemeClr val="accent1"/>
          </a:solidFill>
          <a:ln>
            <a:noFill/>
          </a:ln>
        </p:spPr>
        <p:txBody>
          <a:bodyPr lIns="270000" tIns="270000" rIns="270000" bIns="270000">
            <a:normAutofit/>
          </a:bodyPr>
          <a:lstStyle>
            <a:lvl1pPr algn="ctr">
              <a:defRPr sz="1001" b="1" i="0" cap="none" spc="0" baseline="0">
                <a:solidFill>
                  <a:schemeClr val="accent4"/>
                </a:solidFill>
                <a:latin typeface="Muli" charset="0"/>
                <a:ea typeface="Muli" charset="0"/>
                <a:cs typeface="Muli" charset="0"/>
              </a:defRPr>
            </a:lvl1pPr>
          </a:lstStyle>
          <a:p>
            <a:r>
              <a:rPr lang="en-US" dirty="0"/>
              <a:t>Drag picture to placeholder or click to add</a:t>
            </a:r>
          </a:p>
        </p:txBody>
      </p:sp>
      <p:sp>
        <p:nvSpPr>
          <p:cNvPr id="20" name="Picture Placeholder 6"/>
          <p:cNvSpPr>
            <a:spLocks noGrp="1" noChangeAspect="1"/>
          </p:cNvSpPr>
          <p:nvPr>
            <p:ph type="pic" sz="quarter" idx="20" hasCustomPrompt="1"/>
          </p:nvPr>
        </p:nvSpPr>
        <p:spPr>
          <a:xfrm>
            <a:off x="7476961" y="3484869"/>
            <a:ext cx="2296800" cy="2296800"/>
          </a:xfrm>
          <a:solidFill>
            <a:schemeClr val="accent1"/>
          </a:solidFill>
          <a:ln>
            <a:noFill/>
          </a:ln>
        </p:spPr>
        <p:txBody>
          <a:bodyPr lIns="270000" tIns="270000" rIns="270000" bIns="270000">
            <a:normAutofit/>
          </a:bodyPr>
          <a:lstStyle>
            <a:lvl1pPr algn="ctr">
              <a:defRPr sz="1001" b="1" i="0" cap="none" spc="0" baseline="0">
                <a:solidFill>
                  <a:schemeClr val="accent4"/>
                </a:solidFill>
                <a:latin typeface="Muli" charset="0"/>
                <a:ea typeface="Muli" charset="0"/>
                <a:cs typeface="Muli" charset="0"/>
              </a:defRPr>
            </a:lvl1pPr>
          </a:lstStyle>
          <a:p>
            <a:r>
              <a:rPr lang="en-US" dirty="0"/>
              <a:t>Drag picture to placeholder or click to add</a:t>
            </a:r>
          </a:p>
        </p:txBody>
      </p:sp>
      <p:sp>
        <p:nvSpPr>
          <p:cNvPr id="21" name="Picture Placeholder 6"/>
          <p:cNvSpPr>
            <a:spLocks noGrp="1" noChangeAspect="1"/>
          </p:cNvSpPr>
          <p:nvPr>
            <p:ph type="pic" sz="quarter" idx="21" hasCustomPrompt="1"/>
          </p:nvPr>
        </p:nvSpPr>
        <p:spPr>
          <a:xfrm>
            <a:off x="9895200" y="3484869"/>
            <a:ext cx="2296800" cy="2296800"/>
          </a:xfrm>
          <a:solidFill>
            <a:schemeClr val="accent1"/>
          </a:solidFill>
          <a:ln>
            <a:noFill/>
          </a:ln>
        </p:spPr>
        <p:txBody>
          <a:bodyPr lIns="270000" tIns="270000" rIns="270000" bIns="270000">
            <a:normAutofit/>
          </a:bodyPr>
          <a:lstStyle>
            <a:lvl1pPr algn="ctr">
              <a:defRPr sz="1001" b="1" i="0" cap="none" spc="0" baseline="0">
                <a:solidFill>
                  <a:schemeClr val="accent4"/>
                </a:solidFill>
                <a:latin typeface="Muli" charset="0"/>
                <a:ea typeface="Muli" charset="0"/>
                <a:cs typeface="Muli" charset="0"/>
              </a:defRPr>
            </a:lvl1pPr>
          </a:lstStyle>
          <a:p>
            <a:r>
              <a:rPr lang="en-US" dirty="0"/>
              <a:t>Drag picture to placeholder or click to add</a:t>
            </a:r>
          </a:p>
        </p:txBody>
      </p:sp>
      <p:sp>
        <p:nvSpPr>
          <p:cNvPr id="2" name="Slide Number Placeholder 1"/>
          <p:cNvSpPr>
            <a:spLocks noGrp="1"/>
          </p:cNvSpPr>
          <p:nvPr>
            <p:ph type="sldNum" sz="quarter" idx="22"/>
          </p:nvPr>
        </p:nvSpPr>
        <p:spPr/>
        <p:txBody>
          <a:bodyPr/>
          <a:lstStyle>
            <a:lvl1pPr>
              <a:defRPr>
                <a:solidFill>
                  <a:schemeClr val="bg1"/>
                </a:solidFill>
              </a:defRPr>
            </a:lvl1pPr>
          </a:lstStyle>
          <a:p>
            <a:fld id="{E6459DFB-86F3-43FA-8567-2EA6E426AE90}" type="slidenum">
              <a:rPr lang="en-US" smtClean="0"/>
              <a:pPr/>
              <a:t>‹#›</a:t>
            </a:fld>
            <a:endParaRPr lang="en-US" dirty="0"/>
          </a:p>
        </p:txBody>
      </p:sp>
      <p:sp>
        <p:nvSpPr>
          <p:cNvPr id="3" name="Date Placeholder 2"/>
          <p:cNvSpPr>
            <a:spLocks noGrp="1"/>
          </p:cNvSpPr>
          <p:nvPr>
            <p:ph type="dt" sz="half" idx="23"/>
          </p:nvPr>
        </p:nvSpPr>
        <p:spPr/>
        <p:txBody>
          <a:bodyPr/>
          <a:lstStyle/>
          <a:p>
            <a:r>
              <a:rPr lang="en-US"/>
              <a:t>September 23, 2021</a:t>
            </a:r>
          </a:p>
        </p:txBody>
      </p:sp>
    </p:spTree>
    <p:extLst>
      <p:ext uri="{BB962C8B-B14F-4D97-AF65-F5344CB8AC3E}">
        <p14:creationId xmlns:p14="http://schemas.microsoft.com/office/powerpoint/2010/main" val="156402846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raduated Color Backgroun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5DFBFFB-E7B3-EB46-AAFB-53F55D78982D}"/>
              </a:ext>
            </a:extLst>
          </p:cNvPr>
          <p:cNvSpPr/>
          <p:nvPr userDrawn="1"/>
        </p:nvSpPr>
        <p:spPr>
          <a:xfrm>
            <a:off x="0" y="1"/>
            <a:ext cx="12192000" cy="6857703"/>
          </a:xfrm>
          <a:prstGeom prst="rect">
            <a:avLst/>
          </a:prstGeom>
          <a:gradFill>
            <a:gsLst>
              <a:gs pos="100000">
                <a:schemeClr val="accent5">
                  <a:alpha val="55000"/>
                </a:schemeClr>
              </a:gs>
              <a:gs pos="0">
                <a:schemeClr val="accent2"/>
              </a:gs>
              <a:gs pos="61000">
                <a:schemeClr val="accent3">
                  <a:alpha val="74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 name="Title 1">
            <a:extLst>
              <a:ext uri="{FF2B5EF4-FFF2-40B4-BE49-F238E27FC236}">
                <a16:creationId xmlns:a16="http://schemas.microsoft.com/office/drawing/2014/main" id="{404BDD9C-387C-A849-9EA7-2E81C2EC5F2E}"/>
              </a:ext>
            </a:extLst>
          </p:cNvPr>
          <p:cNvSpPr>
            <a:spLocks noGrp="1"/>
          </p:cNvSpPr>
          <p:nvPr>
            <p:ph type="title"/>
          </p:nvPr>
        </p:nvSpPr>
        <p:spPr/>
        <p:txBody>
          <a:bodyPr/>
          <a:lstStyle>
            <a:lvl1pPr>
              <a:defRPr cap="none" baseline="0">
                <a:solidFill>
                  <a:schemeClr val="bg1"/>
                </a:solidFill>
              </a:defRPr>
            </a:lvl1p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E20F6A76-4272-704D-AE8B-A17682BCFF1B}"/>
              </a:ext>
            </a:extLst>
          </p:cNvPr>
          <p:cNvSpPr>
            <a:spLocks noGrp="1"/>
          </p:cNvSpPr>
          <p:nvPr>
            <p:ph type="sldNum" sz="quarter" idx="10"/>
          </p:nvPr>
        </p:nvSpPr>
        <p:spPr/>
        <p:txBody>
          <a:bodyPr/>
          <a:lstStyle/>
          <a:p>
            <a:fld id="{E6459DFB-86F3-43FA-8567-2EA6E426AE90}" type="slidenum">
              <a:rPr lang="en-US" smtClean="0"/>
              <a:pPr/>
              <a:t>‹#›</a:t>
            </a:fld>
            <a:endParaRPr lang="en-US" dirty="0"/>
          </a:p>
        </p:txBody>
      </p:sp>
      <p:sp>
        <p:nvSpPr>
          <p:cNvPr id="4" name="Date Placeholder 3">
            <a:extLst>
              <a:ext uri="{FF2B5EF4-FFF2-40B4-BE49-F238E27FC236}">
                <a16:creationId xmlns:a16="http://schemas.microsoft.com/office/drawing/2014/main" id="{A6167693-A2BC-194E-8C3C-449D22A763AD}"/>
              </a:ext>
            </a:extLst>
          </p:cNvPr>
          <p:cNvSpPr>
            <a:spLocks noGrp="1"/>
          </p:cNvSpPr>
          <p:nvPr>
            <p:ph type="dt" sz="half" idx="11"/>
          </p:nvPr>
        </p:nvSpPr>
        <p:spPr/>
        <p:txBody>
          <a:bodyPr/>
          <a:lstStyle/>
          <a:p>
            <a:r>
              <a:rPr lang="en-US"/>
              <a:t>September 23, 2021</a:t>
            </a:r>
          </a:p>
        </p:txBody>
      </p:sp>
    </p:spTree>
    <p:extLst>
      <p:ext uri="{BB962C8B-B14F-4D97-AF65-F5344CB8AC3E}">
        <p14:creationId xmlns:p14="http://schemas.microsoft.com/office/powerpoint/2010/main" val="37553058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 Columns 2">
    <p:spTree>
      <p:nvGrpSpPr>
        <p:cNvPr id="1" name=""/>
        <p:cNvGrpSpPr/>
        <p:nvPr/>
      </p:nvGrpSpPr>
      <p:grpSpPr>
        <a:xfrm>
          <a:off x="0" y="0"/>
          <a:ext cx="0" cy="0"/>
          <a:chOff x="0" y="0"/>
          <a:chExt cx="0" cy="0"/>
        </a:xfrm>
      </p:grpSpPr>
      <p:grpSp>
        <p:nvGrpSpPr>
          <p:cNvPr id="9" name="グループ化 8"/>
          <p:cNvGrpSpPr/>
          <p:nvPr userDrawn="1"/>
        </p:nvGrpSpPr>
        <p:grpSpPr>
          <a:xfrm>
            <a:off x="0" y="1876403"/>
            <a:ext cx="6443876" cy="2208245"/>
            <a:chOff x="0" y="2839244"/>
            <a:chExt cx="9664975" cy="3312368"/>
          </a:xfrm>
          <a:solidFill>
            <a:schemeClr val="accent3"/>
          </a:solidFill>
        </p:grpSpPr>
        <p:sp>
          <p:nvSpPr>
            <p:cNvPr id="5" name="正方形/長方形 4"/>
            <p:cNvSpPr/>
            <p:nvPr userDrawn="1"/>
          </p:nvSpPr>
          <p:spPr>
            <a:xfrm>
              <a:off x="0" y="2839244"/>
              <a:ext cx="8441633" cy="3312368"/>
            </a:xfrm>
            <a:prstGeom prst="rect">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chemeClr val="accent6"/>
                </a:solidFill>
                <a:ea typeface="Arial Unicode MS" panose="020B0604020202020204" pitchFamily="34" charset="-128"/>
              </a:endParaRPr>
            </a:p>
          </p:txBody>
        </p:sp>
        <p:sp>
          <p:nvSpPr>
            <p:cNvPr id="6" name="直角三角形 5"/>
            <p:cNvSpPr/>
            <p:nvPr userDrawn="1"/>
          </p:nvSpPr>
          <p:spPr>
            <a:xfrm>
              <a:off x="8441633" y="2839244"/>
              <a:ext cx="1223342" cy="3312368"/>
            </a:xfrm>
            <a:prstGeom prst="rtTriangle">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chemeClr val="accent6"/>
                </a:solidFill>
                <a:ea typeface="Arial Unicode MS" panose="020B0604020202020204" pitchFamily="34" charset="-128"/>
              </a:endParaRPr>
            </a:p>
          </p:txBody>
        </p:sp>
      </p:grpSp>
      <p:grpSp>
        <p:nvGrpSpPr>
          <p:cNvPr id="34" name="グループ化 33"/>
          <p:cNvGrpSpPr/>
          <p:nvPr userDrawn="1"/>
        </p:nvGrpSpPr>
        <p:grpSpPr>
          <a:xfrm rot="10800000">
            <a:off x="5748124" y="2202047"/>
            <a:ext cx="6443876" cy="2208245"/>
            <a:chOff x="0" y="2839244"/>
            <a:chExt cx="9664975" cy="3312368"/>
          </a:xfrm>
          <a:solidFill>
            <a:schemeClr val="accent2"/>
          </a:solidFill>
        </p:grpSpPr>
        <p:sp>
          <p:nvSpPr>
            <p:cNvPr id="35" name="正方形/長方形 34"/>
            <p:cNvSpPr/>
            <p:nvPr userDrawn="1"/>
          </p:nvSpPr>
          <p:spPr>
            <a:xfrm>
              <a:off x="0" y="2839244"/>
              <a:ext cx="8441633" cy="3312368"/>
            </a:xfrm>
            <a:prstGeom prst="rect">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chemeClr val="accent6"/>
                </a:solidFill>
                <a:ea typeface="Arial Unicode MS" panose="020B0604020202020204" pitchFamily="34" charset="-128"/>
              </a:endParaRPr>
            </a:p>
          </p:txBody>
        </p:sp>
        <p:sp>
          <p:nvSpPr>
            <p:cNvPr id="36" name="直角三角形 35"/>
            <p:cNvSpPr/>
            <p:nvPr userDrawn="1"/>
          </p:nvSpPr>
          <p:spPr>
            <a:xfrm>
              <a:off x="8441633" y="2839244"/>
              <a:ext cx="1223342" cy="3312368"/>
            </a:xfrm>
            <a:prstGeom prst="rtTriangle">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chemeClr val="accent6"/>
                </a:solidFill>
                <a:ea typeface="Arial Unicode MS" panose="020B0604020202020204" pitchFamily="34" charset="-128"/>
              </a:endParaRPr>
            </a:p>
          </p:txBody>
        </p:sp>
      </p:grpSp>
      <p:sp>
        <p:nvSpPr>
          <p:cNvPr id="37" name="テキスト プレースホルダー 6"/>
          <p:cNvSpPr>
            <a:spLocks noGrp="1"/>
          </p:cNvSpPr>
          <p:nvPr>
            <p:ph type="body" sz="quarter" idx="27" hasCustomPrompt="1"/>
          </p:nvPr>
        </p:nvSpPr>
        <p:spPr>
          <a:xfrm>
            <a:off x="556641" y="2069094"/>
            <a:ext cx="4934654" cy="1882601"/>
          </a:xfrm>
          <a:prstGeom prst="rect">
            <a:avLst/>
          </a:prstGeom>
        </p:spPr>
        <p:txBody>
          <a:bodyPr anchor="b">
            <a:noAutofit/>
          </a:bodyPr>
          <a:lstStyle>
            <a:lvl1pPr marL="0" indent="0" algn="l">
              <a:lnSpc>
                <a:spcPct val="100000"/>
              </a:lnSpc>
              <a:spcBef>
                <a:spcPts val="0"/>
              </a:spcBef>
              <a:buFont typeface="Arial" panose="020B0604020202020204" pitchFamily="34" charset="0"/>
              <a:buNone/>
              <a:defRPr sz="4400" i="0" baseline="0">
                <a:solidFill>
                  <a:schemeClr val="bg1"/>
                </a:solidFill>
                <a:latin typeface="+mj-lt"/>
              </a:defRPr>
            </a:lvl1pPr>
          </a:lstStyle>
          <a:p>
            <a:pPr lvl="0"/>
            <a:r>
              <a:rPr kumimoji="1" lang="en-US" altLang="ja-JP" dirty="0"/>
              <a:t>Text goes here</a:t>
            </a:r>
            <a:endParaRPr kumimoji="1" lang="ja-JP" altLang="en-US" dirty="0"/>
          </a:p>
        </p:txBody>
      </p:sp>
      <p:sp>
        <p:nvSpPr>
          <p:cNvPr id="38" name="テキスト プレースホルダー 6"/>
          <p:cNvSpPr>
            <a:spLocks noGrp="1"/>
          </p:cNvSpPr>
          <p:nvPr>
            <p:ph type="body" sz="quarter" idx="28" hasCustomPrompt="1"/>
          </p:nvPr>
        </p:nvSpPr>
        <p:spPr>
          <a:xfrm>
            <a:off x="6710601" y="2403572"/>
            <a:ext cx="4934654" cy="1882601"/>
          </a:xfrm>
          <a:prstGeom prst="rect">
            <a:avLst/>
          </a:prstGeom>
        </p:spPr>
        <p:txBody>
          <a:bodyPr anchor="b">
            <a:noAutofit/>
          </a:bodyPr>
          <a:lstStyle>
            <a:lvl1pPr marL="0" indent="0" algn="l">
              <a:lnSpc>
                <a:spcPct val="100000"/>
              </a:lnSpc>
              <a:spcBef>
                <a:spcPts val="0"/>
              </a:spcBef>
              <a:buFont typeface="Arial" panose="020B0604020202020204" pitchFamily="34" charset="0"/>
              <a:buNone/>
              <a:defRPr sz="4400" i="0" baseline="0">
                <a:solidFill>
                  <a:schemeClr val="bg1"/>
                </a:solidFill>
                <a:latin typeface="+mj-lt"/>
              </a:defRPr>
            </a:lvl1pPr>
          </a:lstStyle>
          <a:p>
            <a:pPr lvl="0"/>
            <a:r>
              <a:rPr kumimoji="1" lang="en-US" altLang="ja-JP" dirty="0"/>
              <a:t>Text goes here</a:t>
            </a:r>
            <a:endParaRPr kumimoji="1" lang="ja-JP" altLang="en-US" dirty="0"/>
          </a:p>
        </p:txBody>
      </p:sp>
      <p:grpSp>
        <p:nvGrpSpPr>
          <p:cNvPr id="11" name="グループ化 10"/>
          <p:cNvGrpSpPr/>
          <p:nvPr userDrawn="1"/>
        </p:nvGrpSpPr>
        <p:grpSpPr>
          <a:xfrm>
            <a:off x="0" y="4074294"/>
            <a:ext cx="6468055" cy="79353"/>
            <a:chOff x="0" y="6111441"/>
            <a:chExt cx="9701241" cy="119030"/>
          </a:xfrm>
          <a:solidFill>
            <a:schemeClr val="accent3">
              <a:lumMod val="60000"/>
              <a:lumOff val="40000"/>
            </a:schemeClr>
          </a:solidFill>
        </p:grpSpPr>
        <p:sp>
          <p:nvSpPr>
            <p:cNvPr id="40" name="正方形/長方形 39"/>
            <p:cNvSpPr/>
            <p:nvPr userDrawn="1"/>
          </p:nvSpPr>
          <p:spPr>
            <a:xfrm>
              <a:off x="0" y="6126973"/>
              <a:ext cx="9657281" cy="103498"/>
            </a:xfrm>
            <a:prstGeom prst="rect">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chemeClr val="accent2">
                    <a:lumMod val="20000"/>
                    <a:lumOff val="80000"/>
                  </a:schemeClr>
                </a:solidFill>
                <a:ea typeface="Arial Unicode MS" panose="020B0604020202020204" pitchFamily="34" charset="-128"/>
              </a:endParaRPr>
            </a:p>
          </p:txBody>
        </p:sp>
        <p:sp>
          <p:nvSpPr>
            <p:cNvPr id="41" name="直角三角形 40"/>
            <p:cNvSpPr/>
            <p:nvPr userDrawn="1"/>
          </p:nvSpPr>
          <p:spPr>
            <a:xfrm>
              <a:off x="9657281" y="6111441"/>
              <a:ext cx="43960" cy="119029"/>
            </a:xfrm>
            <a:prstGeom prst="rtTriangle">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chemeClr val="accent2">
                    <a:lumMod val="20000"/>
                    <a:lumOff val="80000"/>
                  </a:schemeClr>
                </a:solidFill>
                <a:ea typeface="Arial Unicode MS" panose="020B0604020202020204" pitchFamily="34" charset="-128"/>
              </a:endParaRPr>
            </a:p>
          </p:txBody>
        </p:sp>
      </p:grpSp>
      <p:grpSp>
        <p:nvGrpSpPr>
          <p:cNvPr id="42" name="グループ化 41"/>
          <p:cNvGrpSpPr/>
          <p:nvPr userDrawn="1"/>
        </p:nvGrpSpPr>
        <p:grpSpPr>
          <a:xfrm rot="10800000">
            <a:off x="5721828" y="2133277"/>
            <a:ext cx="6470171" cy="79353"/>
            <a:chOff x="-3174" y="6111441"/>
            <a:chExt cx="9704415" cy="119030"/>
          </a:xfrm>
          <a:solidFill>
            <a:schemeClr val="accent2">
              <a:lumMod val="60000"/>
              <a:lumOff val="40000"/>
            </a:schemeClr>
          </a:solidFill>
        </p:grpSpPr>
        <p:sp>
          <p:nvSpPr>
            <p:cNvPr id="43" name="正方形/長方形 42"/>
            <p:cNvSpPr/>
            <p:nvPr userDrawn="1"/>
          </p:nvSpPr>
          <p:spPr>
            <a:xfrm>
              <a:off x="-3174" y="6111441"/>
              <a:ext cx="9660456" cy="119030"/>
            </a:xfrm>
            <a:prstGeom prst="rect">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chemeClr val="accent6"/>
                </a:solidFill>
                <a:ea typeface="Arial Unicode MS" panose="020B0604020202020204" pitchFamily="34" charset="-128"/>
              </a:endParaRPr>
            </a:p>
          </p:txBody>
        </p:sp>
        <p:sp>
          <p:nvSpPr>
            <p:cNvPr id="44" name="直角三角形 43"/>
            <p:cNvSpPr/>
            <p:nvPr userDrawn="1"/>
          </p:nvSpPr>
          <p:spPr>
            <a:xfrm>
              <a:off x="9657281" y="6111441"/>
              <a:ext cx="43960" cy="119029"/>
            </a:xfrm>
            <a:prstGeom prst="rtTriangle">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chemeClr val="accent6"/>
                </a:solidFill>
                <a:ea typeface="Arial Unicode MS" panose="020B0604020202020204" pitchFamily="34" charset="-128"/>
              </a:endParaRPr>
            </a:p>
          </p:txBody>
        </p:sp>
      </p:grpSp>
      <p:sp>
        <p:nvSpPr>
          <p:cNvPr id="45" name="テキスト プレースホルダー 6"/>
          <p:cNvSpPr>
            <a:spLocks noGrp="1"/>
          </p:cNvSpPr>
          <p:nvPr>
            <p:ph type="body" sz="quarter" idx="14" hasCustomPrompt="1"/>
          </p:nvPr>
        </p:nvSpPr>
        <p:spPr>
          <a:xfrm>
            <a:off x="553025" y="4232388"/>
            <a:ext cx="4942318" cy="1262479"/>
          </a:xfrm>
          <a:prstGeom prst="rect">
            <a:avLst/>
          </a:prstGeom>
        </p:spPr>
        <p:txBody>
          <a:bodyPr anchor="t">
            <a:normAutofit/>
          </a:bodyPr>
          <a:lstStyle>
            <a:lvl1pPr algn="l">
              <a:defRPr lang="ja-JP" altLang="en-US" dirty="0" smtClean="0"/>
            </a:lvl1pPr>
          </a:lstStyle>
          <a:p>
            <a:pPr lvl="0"/>
            <a:r>
              <a:rPr kumimoji="1" lang="en-US" altLang="ja-JP" dirty="0"/>
              <a:t>Text goes here</a:t>
            </a:r>
            <a:endParaRPr kumimoji="1" lang="ja-JP" altLang="en-US" dirty="0"/>
          </a:p>
        </p:txBody>
      </p:sp>
      <p:sp>
        <p:nvSpPr>
          <p:cNvPr id="46" name="テキスト プレースホルダー 6"/>
          <p:cNvSpPr>
            <a:spLocks noGrp="1"/>
          </p:cNvSpPr>
          <p:nvPr>
            <p:ph type="body" sz="quarter" idx="29" hasCustomPrompt="1"/>
          </p:nvPr>
        </p:nvSpPr>
        <p:spPr>
          <a:xfrm>
            <a:off x="6703501" y="4486492"/>
            <a:ext cx="4942318" cy="1262479"/>
          </a:xfrm>
          <a:prstGeom prst="rect">
            <a:avLst/>
          </a:prstGeom>
        </p:spPr>
        <p:txBody>
          <a:bodyPr anchor="t">
            <a:normAutofit/>
          </a:bodyPr>
          <a:lstStyle>
            <a:lvl1pPr algn="l">
              <a:defRPr lang="ja-JP" altLang="en-US" dirty="0" smtClean="0"/>
            </a:lvl1pPr>
          </a:lstStyle>
          <a:p>
            <a:pPr lvl="0"/>
            <a:r>
              <a:rPr kumimoji="1" lang="en-US" altLang="ja-JP" dirty="0"/>
              <a:t>Text goes here</a:t>
            </a:r>
            <a:endParaRPr kumimoji="1" lang="ja-JP" altLang="en-US" dirty="0"/>
          </a:p>
        </p:txBody>
      </p:sp>
      <p:sp>
        <p:nvSpPr>
          <p:cNvPr id="26" name="タイトル 1"/>
          <p:cNvSpPr>
            <a:spLocks noGrp="1"/>
          </p:cNvSpPr>
          <p:nvPr>
            <p:ph type="title" hasCustomPrompt="1"/>
          </p:nvPr>
        </p:nvSpPr>
        <p:spPr>
          <a:xfrm>
            <a:off x="682412" y="335212"/>
            <a:ext cx="10827176" cy="802101"/>
          </a:xfrm>
        </p:spPr>
        <p:txBody>
          <a:bodyPr/>
          <a:lstStyle>
            <a:lvl1pPr>
              <a:defRPr lang="ja-JP" altLang="en-US" cap="none" baseline="0" dirty="0"/>
            </a:lvl1pPr>
          </a:lstStyle>
          <a:p>
            <a:r>
              <a:rPr kumimoji="1" lang="en-US" altLang="ja-JP" dirty="0"/>
              <a:t>Slide Title Goes Here</a:t>
            </a:r>
            <a:endParaRPr kumimoji="1" lang="ja-JP" altLang="en-US" dirty="0"/>
          </a:p>
        </p:txBody>
      </p:sp>
      <p:sp>
        <p:nvSpPr>
          <p:cNvPr id="28" name="テキスト プレースホルダー 6"/>
          <p:cNvSpPr>
            <a:spLocks noGrp="1"/>
          </p:cNvSpPr>
          <p:nvPr>
            <p:ph type="body" sz="quarter" idx="13" hasCustomPrompt="1"/>
          </p:nvPr>
        </p:nvSpPr>
        <p:spPr>
          <a:xfrm>
            <a:off x="682412" y="1279102"/>
            <a:ext cx="10827176" cy="336037"/>
          </a:xfrm>
          <a:prstGeom prst="rect">
            <a:avLst/>
          </a:prstGeom>
        </p:spPr>
        <p:txBody>
          <a:bodyPr/>
          <a:lstStyle>
            <a:lvl1pPr marL="0" indent="0">
              <a:buFont typeface="Arial" panose="020B0604020202020204" pitchFamily="34" charset="0"/>
              <a:buNone/>
              <a:defRPr b="0" i="0"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2" name="Slide Number Placeholder 1"/>
          <p:cNvSpPr>
            <a:spLocks noGrp="1"/>
          </p:cNvSpPr>
          <p:nvPr>
            <p:ph type="sldNum" sz="quarter" idx="30"/>
          </p:nvPr>
        </p:nvSpPr>
        <p:spPr/>
        <p:txBody>
          <a:bodyPr/>
          <a:lstStyle/>
          <a:p>
            <a:fld id="{E6459DFB-86F3-43FA-8567-2EA6E426AE90}" type="slidenum">
              <a:rPr lang="en-US" smtClean="0"/>
              <a:pPr/>
              <a:t>‹#›</a:t>
            </a:fld>
            <a:endParaRPr lang="en-US" dirty="0"/>
          </a:p>
        </p:txBody>
      </p:sp>
      <p:sp>
        <p:nvSpPr>
          <p:cNvPr id="3" name="Date Placeholder 2"/>
          <p:cNvSpPr>
            <a:spLocks noGrp="1"/>
          </p:cNvSpPr>
          <p:nvPr>
            <p:ph type="dt" sz="half" idx="31"/>
          </p:nvPr>
        </p:nvSpPr>
        <p:spPr/>
        <p:txBody>
          <a:bodyPr/>
          <a:lstStyle/>
          <a:p>
            <a:r>
              <a:rPr lang="en-US"/>
              <a:t>September 23, 2021</a:t>
            </a:r>
          </a:p>
        </p:txBody>
      </p:sp>
    </p:spTree>
    <p:extLst>
      <p:ext uri="{BB962C8B-B14F-4D97-AF65-F5344CB8AC3E}">
        <p14:creationId xmlns:p14="http://schemas.microsoft.com/office/powerpoint/2010/main" val="38367203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 keywords">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p:txBody>
          <a:bodyPr/>
          <a:lstStyle>
            <a:lvl1pPr>
              <a:defRPr b="0"/>
            </a:lvl1pPr>
          </a:lstStyle>
          <a:p>
            <a:fld id="{E6459DFB-86F3-43FA-8567-2EA6E426AE90}" type="slidenum">
              <a:rPr lang="en-US" smtClean="0"/>
              <a:pPr/>
              <a:t>‹#›</a:t>
            </a:fld>
            <a:endParaRPr lang="en-US"/>
          </a:p>
        </p:txBody>
      </p:sp>
      <p:sp>
        <p:nvSpPr>
          <p:cNvPr id="10" name="正方形/長方形 9"/>
          <p:cNvSpPr/>
          <p:nvPr userDrawn="1"/>
        </p:nvSpPr>
        <p:spPr>
          <a:xfrm>
            <a:off x="1" y="2517304"/>
            <a:ext cx="12191999" cy="1298575"/>
          </a:xfrm>
          <a:prstGeom prst="rect">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b="0" dirty="0">
              <a:solidFill>
                <a:schemeClr val="bg1"/>
              </a:solidFill>
              <a:ea typeface="Arial Unicode MS" panose="020B0604020202020204" pitchFamily="34" charset="-128"/>
            </a:endParaRPr>
          </a:p>
        </p:txBody>
      </p:sp>
      <p:sp>
        <p:nvSpPr>
          <p:cNvPr id="12" name="二等辺三角形 7"/>
          <p:cNvSpPr/>
          <p:nvPr userDrawn="1"/>
        </p:nvSpPr>
        <p:spPr>
          <a:xfrm>
            <a:off x="5362892" y="2205301"/>
            <a:ext cx="630117" cy="311381"/>
          </a:xfrm>
          <a:custGeom>
            <a:avLst/>
            <a:gdLst/>
            <a:ahLst/>
            <a:cxnLst/>
            <a:rect l="l" t="t" r="r" b="b"/>
            <a:pathLst>
              <a:path w="945094" h="467072">
                <a:moveTo>
                  <a:pt x="467072" y="0"/>
                </a:moveTo>
                <a:lnTo>
                  <a:pt x="945094" y="467072"/>
                </a:lnTo>
                <a:lnTo>
                  <a:pt x="0" y="467072"/>
                </a:ln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endParaRPr kumimoji="1" lang="ja-JP" altLang="en-US" sz="1200" b="0" dirty="0">
              <a:solidFill>
                <a:schemeClr val="bg1"/>
              </a:solidFill>
              <a:latin typeface="+mn-lt"/>
              <a:ea typeface="Arial Unicode MS" panose="020B0604020202020204" pitchFamily="34" charset="-128"/>
            </a:endParaRPr>
          </a:p>
        </p:txBody>
      </p:sp>
      <p:sp>
        <p:nvSpPr>
          <p:cNvPr id="13" name="二等辺三角形 33"/>
          <p:cNvSpPr/>
          <p:nvPr userDrawn="1"/>
        </p:nvSpPr>
        <p:spPr>
          <a:xfrm rot="10800000">
            <a:off x="2336060" y="3815257"/>
            <a:ext cx="634470" cy="312000"/>
          </a:xfrm>
          <a:custGeom>
            <a:avLst/>
            <a:gdLst/>
            <a:ahLst/>
            <a:cxnLst/>
            <a:rect l="l" t="t" r="r" b="b"/>
            <a:pathLst>
              <a:path w="951623" h="468000">
                <a:moveTo>
                  <a:pt x="951623" y="468000"/>
                </a:moveTo>
                <a:lnTo>
                  <a:pt x="0" y="468000"/>
                </a:lnTo>
                <a:lnTo>
                  <a:pt x="269575" y="198426"/>
                </a:lnTo>
                <a:lnTo>
                  <a:pt x="472652" y="0"/>
                </a:ln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endParaRPr kumimoji="1" lang="ja-JP" altLang="en-US" sz="1200" b="0" dirty="0">
              <a:solidFill>
                <a:schemeClr val="bg1"/>
              </a:solidFill>
              <a:latin typeface="+mn-lt"/>
              <a:ea typeface="Arial Unicode MS" panose="020B0604020202020204" pitchFamily="34" charset="-128"/>
            </a:endParaRPr>
          </a:p>
        </p:txBody>
      </p:sp>
      <p:sp>
        <p:nvSpPr>
          <p:cNvPr id="15" name="二等辺三角形 7"/>
          <p:cNvSpPr/>
          <p:nvPr userDrawn="1"/>
        </p:nvSpPr>
        <p:spPr>
          <a:xfrm>
            <a:off x="7236329" y="2205301"/>
            <a:ext cx="630117" cy="311381"/>
          </a:xfrm>
          <a:custGeom>
            <a:avLst/>
            <a:gdLst/>
            <a:ahLst/>
            <a:cxnLst/>
            <a:rect l="l" t="t" r="r" b="b"/>
            <a:pathLst>
              <a:path w="945094" h="467072">
                <a:moveTo>
                  <a:pt x="467072" y="0"/>
                </a:moveTo>
                <a:lnTo>
                  <a:pt x="945094" y="467072"/>
                </a:lnTo>
                <a:lnTo>
                  <a:pt x="0" y="467072"/>
                </a:ln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endParaRPr kumimoji="1" lang="ja-JP" altLang="en-US" sz="1200" b="0" dirty="0">
              <a:solidFill>
                <a:schemeClr val="bg1"/>
              </a:solidFill>
              <a:latin typeface="+mn-lt"/>
              <a:ea typeface="Arial Unicode MS" panose="020B0604020202020204" pitchFamily="34" charset="-128"/>
            </a:endParaRPr>
          </a:p>
        </p:txBody>
      </p:sp>
      <p:sp>
        <p:nvSpPr>
          <p:cNvPr id="16" name="二等辺三角形 33"/>
          <p:cNvSpPr/>
          <p:nvPr userDrawn="1"/>
        </p:nvSpPr>
        <p:spPr>
          <a:xfrm rot="10800000">
            <a:off x="4209497" y="3815257"/>
            <a:ext cx="634470" cy="312000"/>
          </a:xfrm>
          <a:custGeom>
            <a:avLst/>
            <a:gdLst/>
            <a:ahLst/>
            <a:cxnLst/>
            <a:rect l="l" t="t" r="r" b="b"/>
            <a:pathLst>
              <a:path w="951623" h="468000">
                <a:moveTo>
                  <a:pt x="951623" y="468000"/>
                </a:moveTo>
                <a:lnTo>
                  <a:pt x="0" y="468000"/>
                </a:lnTo>
                <a:lnTo>
                  <a:pt x="269575" y="198426"/>
                </a:lnTo>
                <a:lnTo>
                  <a:pt x="472652" y="0"/>
                </a:ln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endParaRPr kumimoji="1" lang="ja-JP" altLang="en-US" sz="1200" b="0" dirty="0">
              <a:solidFill>
                <a:schemeClr val="bg1"/>
              </a:solidFill>
              <a:latin typeface="+mn-lt"/>
              <a:ea typeface="Arial Unicode MS" panose="020B0604020202020204" pitchFamily="34" charset="-128"/>
            </a:endParaRPr>
          </a:p>
        </p:txBody>
      </p:sp>
      <p:sp>
        <p:nvSpPr>
          <p:cNvPr id="18" name="二等辺三角形 7"/>
          <p:cNvSpPr/>
          <p:nvPr userDrawn="1"/>
        </p:nvSpPr>
        <p:spPr>
          <a:xfrm>
            <a:off x="9109767" y="2205301"/>
            <a:ext cx="630117" cy="311381"/>
          </a:xfrm>
          <a:custGeom>
            <a:avLst/>
            <a:gdLst/>
            <a:ahLst/>
            <a:cxnLst/>
            <a:rect l="l" t="t" r="r" b="b"/>
            <a:pathLst>
              <a:path w="945094" h="467072">
                <a:moveTo>
                  <a:pt x="467072" y="0"/>
                </a:moveTo>
                <a:lnTo>
                  <a:pt x="945094" y="467072"/>
                </a:lnTo>
                <a:lnTo>
                  <a:pt x="0" y="467072"/>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endParaRPr kumimoji="1" lang="ja-JP" altLang="en-US" sz="1200" b="0" dirty="0">
              <a:solidFill>
                <a:schemeClr val="bg1"/>
              </a:solidFill>
              <a:latin typeface="+mn-lt"/>
              <a:ea typeface="Arial Unicode MS" panose="020B0604020202020204" pitchFamily="34" charset="-128"/>
            </a:endParaRPr>
          </a:p>
        </p:txBody>
      </p:sp>
      <p:sp>
        <p:nvSpPr>
          <p:cNvPr id="19" name="二等辺三角形 33"/>
          <p:cNvSpPr/>
          <p:nvPr userDrawn="1"/>
        </p:nvSpPr>
        <p:spPr>
          <a:xfrm rot="10800000">
            <a:off x="6082934" y="3815257"/>
            <a:ext cx="634470" cy="312000"/>
          </a:xfrm>
          <a:custGeom>
            <a:avLst/>
            <a:gdLst/>
            <a:ahLst/>
            <a:cxnLst/>
            <a:rect l="l" t="t" r="r" b="b"/>
            <a:pathLst>
              <a:path w="951623" h="468000">
                <a:moveTo>
                  <a:pt x="951623" y="468000"/>
                </a:moveTo>
                <a:lnTo>
                  <a:pt x="0" y="468000"/>
                </a:lnTo>
                <a:lnTo>
                  <a:pt x="269575" y="198426"/>
                </a:lnTo>
                <a:lnTo>
                  <a:pt x="472652" y="0"/>
                </a:ln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endParaRPr kumimoji="1" lang="ja-JP" altLang="en-US" sz="1200" b="0" dirty="0">
              <a:solidFill>
                <a:schemeClr val="bg1"/>
              </a:solidFill>
              <a:latin typeface="+mn-lt"/>
              <a:ea typeface="Arial Unicode MS" panose="020B0604020202020204" pitchFamily="34" charset="-128"/>
            </a:endParaRPr>
          </a:p>
        </p:txBody>
      </p:sp>
      <p:sp>
        <p:nvSpPr>
          <p:cNvPr id="21" name="二等辺三角形 7"/>
          <p:cNvSpPr/>
          <p:nvPr userDrawn="1"/>
        </p:nvSpPr>
        <p:spPr>
          <a:xfrm>
            <a:off x="10983204" y="2205301"/>
            <a:ext cx="630117" cy="311381"/>
          </a:xfrm>
          <a:custGeom>
            <a:avLst/>
            <a:gdLst/>
            <a:ahLst/>
            <a:cxnLst/>
            <a:rect l="l" t="t" r="r" b="b"/>
            <a:pathLst>
              <a:path w="945094" h="467072">
                <a:moveTo>
                  <a:pt x="467072" y="0"/>
                </a:moveTo>
                <a:lnTo>
                  <a:pt x="945094" y="467072"/>
                </a:lnTo>
                <a:lnTo>
                  <a:pt x="0" y="467072"/>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b="0" dirty="0">
              <a:solidFill>
                <a:schemeClr val="bg1"/>
              </a:solidFill>
              <a:ea typeface="Arial Unicode MS" panose="020B0604020202020204" pitchFamily="34" charset="-128"/>
            </a:endParaRPr>
          </a:p>
        </p:txBody>
      </p:sp>
      <p:sp>
        <p:nvSpPr>
          <p:cNvPr id="22" name="二等辺三角形 33"/>
          <p:cNvSpPr/>
          <p:nvPr userDrawn="1"/>
        </p:nvSpPr>
        <p:spPr>
          <a:xfrm rot="10800000">
            <a:off x="7956372" y="3815257"/>
            <a:ext cx="634470" cy="312000"/>
          </a:xfrm>
          <a:custGeom>
            <a:avLst/>
            <a:gdLst/>
            <a:ahLst/>
            <a:cxnLst/>
            <a:rect l="l" t="t" r="r" b="b"/>
            <a:pathLst>
              <a:path w="951623" h="468000">
                <a:moveTo>
                  <a:pt x="951623" y="468000"/>
                </a:moveTo>
                <a:lnTo>
                  <a:pt x="0" y="468000"/>
                </a:lnTo>
                <a:lnTo>
                  <a:pt x="269575" y="198426"/>
                </a:lnTo>
                <a:lnTo>
                  <a:pt x="472652" y="0"/>
                </a:ln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endParaRPr kumimoji="1" lang="ja-JP" altLang="en-US" sz="1200" b="0" dirty="0">
              <a:solidFill>
                <a:schemeClr val="bg1"/>
              </a:solidFill>
              <a:latin typeface="+mn-lt"/>
              <a:ea typeface="Arial Unicode MS" panose="020B0604020202020204" pitchFamily="34" charset="-128"/>
            </a:endParaRPr>
          </a:p>
        </p:txBody>
      </p:sp>
      <p:sp>
        <p:nvSpPr>
          <p:cNvPr id="24" name="二等辺三角形 7"/>
          <p:cNvSpPr/>
          <p:nvPr userDrawn="1"/>
        </p:nvSpPr>
        <p:spPr>
          <a:xfrm>
            <a:off x="3489455" y="2205301"/>
            <a:ext cx="630117" cy="311381"/>
          </a:xfrm>
          <a:custGeom>
            <a:avLst/>
            <a:gdLst/>
            <a:ahLst/>
            <a:cxnLst/>
            <a:rect l="l" t="t" r="r" b="b"/>
            <a:pathLst>
              <a:path w="945094" h="467072">
                <a:moveTo>
                  <a:pt x="467072" y="0"/>
                </a:moveTo>
                <a:lnTo>
                  <a:pt x="945094" y="467072"/>
                </a:lnTo>
                <a:lnTo>
                  <a:pt x="0" y="467072"/>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endParaRPr kumimoji="1" lang="ja-JP" altLang="en-US" sz="1200" b="0" dirty="0">
              <a:solidFill>
                <a:schemeClr val="bg1"/>
              </a:solidFill>
              <a:latin typeface="+mn-lt"/>
              <a:ea typeface="Arial Unicode MS" panose="020B0604020202020204" pitchFamily="34" charset="-128"/>
            </a:endParaRPr>
          </a:p>
        </p:txBody>
      </p:sp>
      <p:sp>
        <p:nvSpPr>
          <p:cNvPr id="25" name="二等辺三角形 33"/>
          <p:cNvSpPr/>
          <p:nvPr userDrawn="1"/>
        </p:nvSpPr>
        <p:spPr>
          <a:xfrm rot="10800000">
            <a:off x="462623" y="3815257"/>
            <a:ext cx="634470" cy="312000"/>
          </a:xfrm>
          <a:custGeom>
            <a:avLst/>
            <a:gdLst/>
            <a:ahLst/>
            <a:cxnLst/>
            <a:rect l="l" t="t" r="r" b="b"/>
            <a:pathLst>
              <a:path w="951623" h="468000">
                <a:moveTo>
                  <a:pt x="951623" y="468000"/>
                </a:moveTo>
                <a:lnTo>
                  <a:pt x="0" y="468000"/>
                </a:lnTo>
                <a:lnTo>
                  <a:pt x="269575" y="198426"/>
                </a:lnTo>
                <a:lnTo>
                  <a:pt x="472652" y="0"/>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b="0" dirty="0">
              <a:solidFill>
                <a:schemeClr val="bg1"/>
              </a:solidFill>
              <a:ea typeface="Arial Unicode MS" panose="020B0604020202020204" pitchFamily="34" charset="-128"/>
            </a:endParaRPr>
          </a:p>
        </p:txBody>
      </p:sp>
      <p:sp>
        <p:nvSpPr>
          <p:cNvPr id="31" name="テキスト プレースホルダー 6"/>
          <p:cNvSpPr>
            <a:spLocks noGrp="1"/>
          </p:cNvSpPr>
          <p:nvPr>
            <p:ph type="body" sz="quarter" idx="15" hasCustomPrompt="1"/>
          </p:nvPr>
        </p:nvSpPr>
        <p:spPr>
          <a:xfrm>
            <a:off x="718936" y="4780193"/>
            <a:ext cx="10801146" cy="1170662"/>
          </a:xfrm>
          <a:prstGeom prst="rect">
            <a:avLst/>
          </a:prstGeom>
        </p:spPr>
        <p:txBody>
          <a:bodyPr anchor="t">
            <a:normAutofit/>
          </a:bodyPr>
          <a:lstStyle>
            <a:lvl1pPr algn="l">
              <a:defRPr sz="1333" b="0" baseline="0">
                <a:solidFill>
                  <a:schemeClr val="tx2"/>
                </a:solidFill>
              </a:defRPr>
            </a:lvl1pPr>
          </a:lstStyle>
          <a:p>
            <a:pPr lvl="0"/>
            <a:r>
              <a:rPr kumimoji="1" lang="en-US" altLang="ja-JP" dirty="0"/>
              <a:t>Text goes here</a:t>
            </a:r>
            <a:endParaRPr kumimoji="1" lang="ja-JP" altLang="en-US" dirty="0"/>
          </a:p>
        </p:txBody>
      </p:sp>
      <p:sp>
        <p:nvSpPr>
          <p:cNvPr id="32" name="正方形/長方形 31"/>
          <p:cNvSpPr/>
          <p:nvPr userDrawn="1"/>
        </p:nvSpPr>
        <p:spPr>
          <a:xfrm>
            <a:off x="814955" y="4684183"/>
            <a:ext cx="2160427" cy="4800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b="0" dirty="0">
              <a:solidFill>
                <a:schemeClr val="bg1"/>
              </a:solidFill>
              <a:ea typeface="Arial Unicode MS" panose="020B0604020202020204" pitchFamily="34" charset="-128"/>
            </a:endParaRPr>
          </a:p>
        </p:txBody>
      </p:sp>
      <p:sp>
        <p:nvSpPr>
          <p:cNvPr id="11" name="正方形/長方形 6"/>
          <p:cNvSpPr/>
          <p:nvPr userDrawn="1"/>
        </p:nvSpPr>
        <p:spPr>
          <a:xfrm rot="18900000">
            <a:off x="2412195" y="2775910"/>
            <a:ext cx="3499354" cy="780119"/>
          </a:xfrm>
          <a:custGeom>
            <a:avLst/>
            <a:gdLst/>
            <a:ahLst/>
            <a:cxnLst/>
            <a:rect l="l" t="t" r="r" b="b"/>
            <a:pathLst>
              <a:path w="5248576" h="1170179">
                <a:moveTo>
                  <a:pt x="4078397" y="0"/>
                </a:moveTo>
                <a:lnTo>
                  <a:pt x="5248576" y="1170179"/>
                </a:lnTo>
                <a:lnTo>
                  <a:pt x="1170178" y="117017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b="0" dirty="0">
              <a:solidFill>
                <a:schemeClr val="bg1"/>
              </a:solidFill>
              <a:ea typeface="Arial Unicode MS" panose="020B0604020202020204" pitchFamily="34" charset="-128"/>
            </a:endParaRPr>
          </a:p>
        </p:txBody>
      </p:sp>
      <p:sp>
        <p:nvSpPr>
          <p:cNvPr id="14" name="正方形/長方形 6"/>
          <p:cNvSpPr/>
          <p:nvPr userDrawn="1"/>
        </p:nvSpPr>
        <p:spPr>
          <a:xfrm rot="18900000">
            <a:off x="4285632" y="2775910"/>
            <a:ext cx="3499354" cy="780119"/>
          </a:xfrm>
          <a:custGeom>
            <a:avLst/>
            <a:gdLst/>
            <a:ahLst/>
            <a:cxnLst/>
            <a:rect l="l" t="t" r="r" b="b"/>
            <a:pathLst>
              <a:path w="5248576" h="1170179">
                <a:moveTo>
                  <a:pt x="4078397" y="0"/>
                </a:moveTo>
                <a:lnTo>
                  <a:pt x="5248576" y="1170179"/>
                </a:lnTo>
                <a:lnTo>
                  <a:pt x="1170178" y="1170179"/>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b="0" dirty="0">
              <a:solidFill>
                <a:schemeClr val="bg1"/>
              </a:solidFill>
              <a:ea typeface="Arial Unicode MS" panose="020B0604020202020204" pitchFamily="34" charset="-128"/>
            </a:endParaRPr>
          </a:p>
        </p:txBody>
      </p:sp>
      <p:sp>
        <p:nvSpPr>
          <p:cNvPr id="17" name="正方形/長方形 6"/>
          <p:cNvSpPr/>
          <p:nvPr userDrawn="1"/>
        </p:nvSpPr>
        <p:spPr>
          <a:xfrm rot="18900000">
            <a:off x="6159069" y="2775910"/>
            <a:ext cx="3499354" cy="780119"/>
          </a:xfrm>
          <a:custGeom>
            <a:avLst/>
            <a:gdLst/>
            <a:ahLst/>
            <a:cxnLst/>
            <a:rect l="l" t="t" r="r" b="b"/>
            <a:pathLst>
              <a:path w="5248576" h="1170179">
                <a:moveTo>
                  <a:pt x="4078397" y="0"/>
                </a:moveTo>
                <a:lnTo>
                  <a:pt x="5248576" y="1170179"/>
                </a:lnTo>
                <a:lnTo>
                  <a:pt x="1170178" y="1170179"/>
                </a:lnTo>
                <a:lnTo>
                  <a:pt x="0" y="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b="0" dirty="0">
              <a:solidFill>
                <a:schemeClr val="bg1"/>
              </a:solidFill>
              <a:ea typeface="Arial Unicode MS" panose="020B0604020202020204" pitchFamily="34" charset="-128"/>
            </a:endParaRPr>
          </a:p>
        </p:txBody>
      </p:sp>
      <p:sp>
        <p:nvSpPr>
          <p:cNvPr id="20" name="正方形/長方形 6"/>
          <p:cNvSpPr/>
          <p:nvPr userDrawn="1"/>
        </p:nvSpPr>
        <p:spPr>
          <a:xfrm rot="18900000">
            <a:off x="8032507" y="2775910"/>
            <a:ext cx="3499354" cy="780119"/>
          </a:xfrm>
          <a:custGeom>
            <a:avLst/>
            <a:gdLst/>
            <a:ahLst/>
            <a:cxnLst/>
            <a:rect l="l" t="t" r="r" b="b"/>
            <a:pathLst>
              <a:path w="5248576" h="1170179">
                <a:moveTo>
                  <a:pt x="4078397" y="0"/>
                </a:moveTo>
                <a:lnTo>
                  <a:pt x="5248576" y="1170179"/>
                </a:lnTo>
                <a:lnTo>
                  <a:pt x="1170178" y="1170179"/>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b="0" dirty="0">
              <a:solidFill>
                <a:schemeClr val="bg1"/>
              </a:solidFill>
              <a:ea typeface="Arial Unicode MS" panose="020B0604020202020204" pitchFamily="34" charset="-128"/>
            </a:endParaRPr>
          </a:p>
        </p:txBody>
      </p:sp>
      <p:sp>
        <p:nvSpPr>
          <p:cNvPr id="23" name="正方形/長方形 6"/>
          <p:cNvSpPr/>
          <p:nvPr userDrawn="1"/>
        </p:nvSpPr>
        <p:spPr>
          <a:xfrm rot="18900000">
            <a:off x="538758" y="2775910"/>
            <a:ext cx="3499354" cy="780119"/>
          </a:xfrm>
          <a:custGeom>
            <a:avLst/>
            <a:gdLst/>
            <a:ahLst/>
            <a:cxnLst/>
            <a:rect l="l" t="t" r="r" b="b"/>
            <a:pathLst>
              <a:path w="5248576" h="1170179">
                <a:moveTo>
                  <a:pt x="4078397" y="0"/>
                </a:moveTo>
                <a:lnTo>
                  <a:pt x="5248576" y="1170179"/>
                </a:lnTo>
                <a:lnTo>
                  <a:pt x="1170178" y="1170179"/>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b="0" dirty="0">
              <a:solidFill>
                <a:schemeClr val="bg1"/>
              </a:solidFill>
              <a:ea typeface="Arial Unicode MS" panose="020B0604020202020204" pitchFamily="34" charset="-128"/>
            </a:endParaRPr>
          </a:p>
        </p:txBody>
      </p:sp>
      <p:sp>
        <p:nvSpPr>
          <p:cNvPr id="26" name="テキスト プレースホルダー 11"/>
          <p:cNvSpPr>
            <a:spLocks noGrp="1"/>
          </p:cNvSpPr>
          <p:nvPr>
            <p:ph type="body" sz="quarter" idx="36" hasCustomPrompt="1"/>
          </p:nvPr>
        </p:nvSpPr>
        <p:spPr>
          <a:xfrm rot="18900000">
            <a:off x="1116373" y="2852220"/>
            <a:ext cx="2382179" cy="580413"/>
          </a:xfrm>
          <a:prstGeom prst="rect">
            <a:avLst/>
          </a:prstGeom>
        </p:spPr>
        <p:txBody>
          <a:bodyPr anchor="ctr">
            <a:noAutofit/>
          </a:bodyPr>
          <a:lstStyle>
            <a:lvl1pPr marL="0" indent="0" algn="ctr">
              <a:lnSpc>
                <a:spcPct val="100000"/>
              </a:lnSpc>
              <a:spcBef>
                <a:spcPts val="0"/>
              </a:spcBef>
              <a:buFont typeface="Arial" panose="020B0604020202020204" pitchFamily="34" charset="0"/>
              <a:buNone/>
              <a:defRPr sz="2400" b="0" spc="0" baseline="0">
                <a:solidFill>
                  <a:schemeClr val="bg1"/>
                </a:solidFill>
                <a:effectLst/>
                <a:latin typeface="+mn-lt"/>
              </a:defRPr>
            </a:lvl1pPr>
          </a:lstStyle>
          <a:p>
            <a:pPr lvl="0"/>
            <a:r>
              <a:rPr lang="en-US" dirty="0"/>
              <a:t>Word</a:t>
            </a:r>
          </a:p>
        </p:txBody>
      </p:sp>
      <p:sp>
        <p:nvSpPr>
          <p:cNvPr id="27" name="テキスト プレースホルダー 11"/>
          <p:cNvSpPr>
            <a:spLocks noGrp="1"/>
          </p:cNvSpPr>
          <p:nvPr>
            <p:ph type="body" sz="quarter" idx="37" hasCustomPrompt="1"/>
          </p:nvPr>
        </p:nvSpPr>
        <p:spPr>
          <a:xfrm rot="18900000">
            <a:off x="2993718" y="2852220"/>
            <a:ext cx="2382179" cy="580413"/>
          </a:xfrm>
          <a:prstGeom prst="rect">
            <a:avLst/>
          </a:prstGeom>
        </p:spPr>
        <p:txBody>
          <a:bodyPr anchor="ctr">
            <a:noAutofit/>
          </a:bodyPr>
          <a:lstStyle>
            <a:lvl1pPr marL="0" indent="0" algn="ctr">
              <a:lnSpc>
                <a:spcPct val="100000"/>
              </a:lnSpc>
              <a:spcBef>
                <a:spcPts val="0"/>
              </a:spcBef>
              <a:buFont typeface="Arial" panose="020B0604020202020204" pitchFamily="34" charset="0"/>
              <a:buNone/>
              <a:defRPr sz="2400" b="0" spc="0">
                <a:solidFill>
                  <a:schemeClr val="bg1"/>
                </a:solidFill>
                <a:effectLst/>
                <a:latin typeface="+mn-lt"/>
              </a:defRPr>
            </a:lvl1pPr>
          </a:lstStyle>
          <a:p>
            <a:pPr lvl="0"/>
            <a:r>
              <a:rPr lang="en-US" altLang="ja-JP" dirty="0"/>
              <a:t>Word</a:t>
            </a:r>
          </a:p>
        </p:txBody>
      </p:sp>
      <p:sp>
        <p:nvSpPr>
          <p:cNvPr id="28" name="テキスト プレースホルダー 11"/>
          <p:cNvSpPr>
            <a:spLocks noGrp="1"/>
          </p:cNvSpPr>
          <p:nvPr>
            <p:ph type="body" sz="quarter" idx="38" hasCustomPrompt="1"/>
          </p:nvPr>
        </p:nvSpPr>
        <p:spPr>
          <a:xfrm rot="18900000">
            <a:off x="4871063" y="2852220"/>
            <a:ext cx="2382179" cy="580413"/>
          </a:xfrm>
          <a:prstGeom prst="rect">
            <a:avLst/>
          </a:prstGeom>
        </p:spPr>
        <p:txBody>
          <a:bodyPr anchor="ctr">
            <a:noAutofit/>
          </a:bodyPr>
          <a:lstStyle>
            <a:lvl1pPr marL="0" indent="0" algn="ctr">
              <a:lnSpc>
                <a:spcPct val="100000"/>
              </a:lnSpc>
              <a:spcBef>
                <a:spcPts val="0"/>
              </a:spcBef>
              <a:buFont typeface="Arial" panose="020B0604020202020204" pitchFamily="34" charset="0"/>
              <a:buNone/>
              <a:defRPr sz="2400" b="0" spc="0">
                <a:solidFill>
                  <a:schemeClr val="bg1"/>
                </a:solidFill>
                <a:effectLst/>
                <a:latin typeface="+mn-lt"/>
              </a:defRPr>
            </a:lvl1pPr>
          </a:lstStyle>
          <a:p>
            <a:pPr lvl="0"/>
            <a:r>
              <a:rPr lang="en-US" altLang="ja-JP" dirty="0"/>
              <a:t>Word</a:t>
            </a:r>
          </a:p>
        </p:txBody>
      </p:sp>
      <p:sp>
        <p:nvSpPr>
          <p:cNvPr id="29" name="テキスト プレースホルダー 11"/>
          <p:cNvSpPr>
            <a:spLocks noGrp="1"/>
          </p:cNvSpPr>
          <p:nvPr>
            <p:ph type="body" sz="quarter" idx="39" hasCustomPrompt="1"/>
          </p:nvPr>
        </p:nvSpPr>
        <p:spPr>
          <a:xfrm rot="18900000">
            <a:off x="6748407" y="2852220"/>
            <a:ext cx="2382179" cy="580413"/>
          </a:xfrm>
          <a:prstGeom prst="rect">
            <a:avLst/>
          </a:prstGeom>
        </p:spPr>
        <p:txBody>
          <a:bodyPr anchor="ctr">
            <a:noAutofit/>
          </a:bodyPr>
          <a:lstStyle>
            <a:lvl1pPr marL="0" indent="0" algn="ctr">
              <a:lnSpc>
                <a:spcPct val="100000"/>
              </a:lnSpc>
              <a:spcBef>
                <a:spcPts val="0"/>
              </a:spcBef>
              <a:buFont typeface="Arial" panose="020B0604020202020204" pitchFamily="34" charset="0"/>
              <a:buNone/>
              <a:defRPr sz="2400" b="0" spc="0">
                <a:solidFill>
                  <a:schemeClr val="bg1"/>
                </a:solidFill>
                <a:effectLst/>
                <a:latin typeface="+mn-lt"/>
              </a:defRPr>
            </a:lvl1pPr>
          </a:lstStyle>
          <a:p>
            <a:pPr lvl="0"/>
            <a:r>
              <a:rPr lang="en-US" altLang="ja-JP" dirty="0"/>
              <a:t>Word</a:t>
            </a:r>
          </a:p>
        </p:txBody>
      </p:sp>
      <p:sp>
        <p:nvSpPr>
          <p:cNvPr id="30" name="テキスト プレースホルダー 11"/>
          <p:cNvSpPr>
            <a:spLocks noGrp="1"/>
          </p:cNvSpPr>
          <p:nvPr>
            <p:ph type="body" sz="quarter" idx="40" hasCustomPrompt="1"/>
          </p:nvPr>
        </p:nvSpPr>
        <p:spPr>
          <a:xfrm rot="18900000">
            <a:off x="8625751" y="2852220"/>
            <a:ext cx="2382179" cy="580413"/>
          </a:xfrm>
          <a:prstGeom prst="rect">
            <a:avLst/>
          </a:prstGeom>
        </p:spPr>
        <p:txBody>
          <a:bodyPr anchor="ctr">
            <a:noAutofit/>
          </a:bodyPr>
          <a:lstStyle>
            <a:lvl1pPr marL="0" indent="0" algn="ctr">
              <a:lnSpc>
                <a:spcPct val="100000"/>
              </a:lnSpc>
              <a:spcBef>
                <a:spcPts val="0"/>
              </a:spcBef>
              <a:buFont typeface="Arial" panose="020B0604020202020204" pitchFamily="34" charset="0"/>
              <a:buNone/>
              <a:defRPr sz="2400" b="0" spc="0">
                <a:solidFill>
                  <a:schemeClr val="bg1"/>
                </a:solidFill>
                <a:effectLst/>
                <a:latin typeface="+mn-lt"/>
              </a:defRPr>
            </a:lvl1pPr>
          </a:lstStyle>
          <a:p>
            <a:pPr lvl="0"/>
            <a:r>
              <a:rPr lang="en-US" altLang="ja-JP" dirty="0"/>
              <a:t>Word</a:t>
            </a:r>
          </a:p>
        </p:txBody>
      </p:sp>
      <p:sp>
        <p:nvSpPr>
          <p:cNvPr id="36" name="タイトル 1"/>
          <p:cNvSpPr>
            <a:spLocks noGrp="1"/>
          </p:cNvSpPr>
          <p:nvPr>
            <p:ph type="title" hasCustomPrompt="1"/>
          </p:nvPr>
        </p:nvSpPr>
        <p:spPr>
          <a:xfrm>
            <a:off x="682412" y="335212"/>
            <a:ext cx="10827176" cy="802101"/>
          </a:xfrm>
        </p:spPr>
        <p:txBody>
          <a:bodyPr/>
          <a:lstStyle>
            <a:lvl1pPr>
              <a:defRPr lang="ja-JP" altLang="en-US" dirty="0"/>
            </a:lvl1pPr>
          </a:lstStyle>
          <a:p>
            <a:r>
              <a:rPr kumimoji="1" lang="en-US" altLang="ja-JP" dirty="0"/>
              <a:t>Slide Title Goes Here</a:t>
            </a:r>
            <a:endParaRPr kumimoji="1" lang="ja-JP" altLang="en-US" dirty="0"/>
          </a:p>
        </p:txBody>
      </p:sp>
      <p:sp>
        <p:nvSpPr>
          <p:cNvPr id="38" name="テキスト プレースホルダー 6"/>
          <p:cNvSpPr>
            <a:spLocks noGrp="1"/>
          </p:cNvSpPr>
          <p:nvPr>
            <p:ph type="body" sz="quarter" idx="13" hasCustomPrompt="1"/>
          </p:nvPr>
        </p:nvSpPr>
        <p:spPr>
          <a:xfrm>
            <a:off x="682412" y="1279102"/>
            <a:ext cx="10827176" cy="336037"/>
          </a:xfrm>
          <a:prstGeom prst="rect">
            <a:avLst/>
          </a:prstGeom>
        </p:spPr>
        <p:txBody>
          <a:bodyPr/>
          <a:lstStyle>
            <a:lvl1pPr marL="0" indent="0">
              <a:buFont typeface="Arial" panose="020B0604020202020204" pitchFamily="34" charset="0"/>
              <a:buNone/>
              <a:defRPr b="0" i="0"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2" name="Date Placeholder 1"/>
          <p:cNvSpPr>
            <a:spLocks noGrp="1"/>
          </p:cNvSpPr>
          <p:nvPr>
            <p:ph type="dt" sz="half" idx="41"/>
          </p:nvPr>
        </p:nvSpPr>
        <p:spPr/>
        <p:txBody>
          <a:bodyPr/>
          <a:lstStyle/>
          <a:p>
            <a:r>
              <a:rPr lang="en-US"/>
              <a:t>September 23, 2021</a:t>
            </a:r>
          </a:p>
        </p:txBody>
      </p:sp>
    </p:spTree>
    <p:extLst>
      <p:ext uri="{BB962C8B-B14F-4D97-AF65-F5344CB8AC3E}">
        <p14:creationId xmlns:p14="http://schemas.microsoft.com/office/powerpoint/2010/main" val="37642436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5" name="Picture 4" descr="halfpage grey.jpg"/>
          <p:cNvPicPr>
            <a:picLocks noChangeAspect="1"/>
          </p:cNvPicPr>
          <p:nvPr userDrawn="1"/>
        </p:nvPicPr>
        <p:blipFill rotWithShape="1">
          <a:blip r:embed="rId2">
            <a:extLst>
              <a:ext uri="{28A0092B-C50C-407E-A947-70E740481C1C}">
                <a14:useLocalDpi xmlns:a14="http://schemas.microsoft.com/office/drawing/2010/main" val="0"/>
              </a:ext>
            </a:extLst>
          </a:blip>
          <a:srcRect t="11094"/>
          <a:stretch/>
        </p:blipFill>
        <p:spPr>
          <a:xfrm>
            <a:off x="1" y="3825240"/>
            <a:ext cx="12199913" cy="3048584"/>
          </a:xfrm>
          <a:prstGeom prst="rect">
            <a:avLst/>
          </a:prstGeom>
          <a:solidFill>
            <a:schemeClr val="bg1"/>
          </a:solidFill>
        </p:spPr>
      </p:pic>
      <p:sp>
        <p:nvSpPr>
          <p:cNvPr id="4" name="Oval 3">
            <a:extLst>
              <a:ext uri="{FF2B5EF4-FFF2-40B4-BE49-F238E27FC236}">
                <a16:creationId xmlns:a16="http://schemas.microsoft.com/office/drawing/2014/main" id="{51092BE3-7265-4A5A-9998-AA52531A2E34}"/>
              </a:ext>
            </a:extLst>
          </p:cNvPr>
          <p:cNvSpPr/>
          <p:nvPr userDrawn="1"/>
        </p:nvSpPr>
        <p:spPr>
          <a:xfrm>
            <a:off x="8645809" y="1451652"/>
            <a:ext cx="1992764" cy="1992588"/>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defRPr/>
            </a:pPr>
            <a:endParaRPr kumimoji="0" lang="en-US" sz="2400" dirty="0">
              <a:solidFill>
                <a:prstClr val="white"/>
              </a:solidFill>
              <a:latin typeface="Calibri"/>
            </a:endParaRPr>
          </a:p>
        </p:txBody>
      </p:sp>
      <p:sp>
        <p:nvSpPr>
          <p:cNvPr id="6" name="Oval 5">
            <a:extLst>
              <a:ext uri="{FF2B5EF4-FFF2-40B4-BE49-F238E27FC236}">
                <a16:creationId xmlns:a16="http://schemas.microsoft.com/office/drawing/2014/main" id="{CC1F6A08-9F10-4D3E-BD63-0B50E8672D33}"/>
              </a:ext>
            </a:extLst>
          </p:cNvPr>
          <p:cNvSpPr/>
          <p:nvPr userDrawn="1"/>
        </p:nvSpPr>
        <p:spPr>
          <a:xfrm>
            <a:off x="5099618" y="1451652"/>
            <a:ext cx="1992764" cy="199258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defRPr/>
            </a:pPr>
            <a:endParaRPr kumimoji="0" lang="en-US" sz="2400" dirty="0">
              <a:solidFill>
                <a:srgbClr val="9AC836"/>
              </a:solidFill>
              <a:latin typeface="Calibri"/>
            </a:endParaRPr>
          </a:p>
        </p:txBody>
      </p:sp>
      <p:sp>
        <p:nvSpPr>
          <p:cNvPr id="9" name="Oval 8"/>
          <p:cNvSpPr/>
          <p:nvPr userDrawn="1"/>
        </p:nvSpPr>
        <p:spPr>
          <a:xfrm>
            <a:off x="1553427" y="1451652"/>
            <a:ext cx="1992764" cy="1992588"/>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defRPr/>
            </a:pPr>
            <a:endParaRPr kumimoji="0" lang="en-US" sz="2400" dirty="0">
              <a:solidFill>
                <a:prstClr val="white"/>
              </a:solidFill>
              <a:latin typeface="Calibri"/>
            </a:endParaRPr>
          </a:p>
        </p:txBody>
      </p:sp>
      <p:sp>
        <p:nvSpPr>
          <p:cNvPr id="10" name="タイトル 1"/>
          <p:cNvSpPr>
            <a:spLocks noGrp="1"/>
          </p:cNvSpPr>
          <p:nvPr>
            <p:ph type="title" hasCustomPrompt="1"/>
          </p:nvPr>
        </p:nvSpPr>
        <p:spPr>
          <a:xfrm>
            <a:off x="682412" y="335212"/>
            <a:ext cx="10827176" cy="802101"/>
          </a:xfrm>
        </p:spPr>
        <p:txBody>
          <a:bodyPr/>
          <a:lstStyle>
            <a:lvl1pPr>
              <a:defRPr lang="ja-JP" altLang="en-US" cap="none" baseline="0" dirty="0"/>
            </a:lvl1pPr>
          </a:lstStyle>
          <a:p>
            <a:r>
              <a:rPr kumimoji="1" lang="en-US" altLang="ja-JP" dirty="0"/>
              <a:t>Slide Title Goes Here</a:t>
            </a:r>
            <a:endParaRPr kumimoji="1" lang="ja-JP" altLang="en-US" dirty="0"/>
          </a:p>
        </p:txBody>
      </p:sp>
      <p:sp>
        <p:nvSpPr>
          <p:cNvPr id="2" name="Slide Number Placeholder 1"/>
          <p:cNvSpPr>
            <a:spLocks noGrp="1"/>
          </p:cNvSpPr>
          <p:nvPr>
            <p:ph type="sldNum" sz="quarter" idx="10"/>
          </p:nvPr>
        </p:nvSpPr>
        <p:spPr/>
        <p:txBody>
          <a:bodyPr/>
          <a:lstStyle>
            <a:lvl1pPr marL="0" indent="0">
              <a:buFont typeface="Arial" panose="020B0604020202020204" pitchFamily="34" charset="0"/>
              <a:buNone/>
              <a:defRPr>
                <a:solidFill>
                  <a:schemeClr val="bg1"/>
                </a:solidFill>
              </a:defRPr>
            </a:lvl1pPr>
          </a:lstStyle>
          <a:p>
            <a:fld id="{E6459DFB-86F3-43FA-8567-2EA6E426AE90}" type="slidenum">
              <a:rPr lang="en-US" smtClean="0"/>
              <a:pPr/>
              <a:t>‹#›</a:t>
            </a:fld>
            <a:endParaRPr lang="en-US" dirty="0"/>
          </a:p>
        </p:txBody>
      </p:sp>
      <p:sp>
        <p:nvSpPr>
          <p:cNvPr id="12" name="Text Placeholder 10"/>
          <p:cNvSpPr>
            <a:spLocks noGrp="1"/>
          </p:cNvSpPr>
          <p:nvPr>
            <p:ph type="body" sz="quarter" idx="12"/>
          </p:nvPr>
        </p:nvSpPr>
        <p:spPr>
          <a:xfrm>
            <a:off x="1224132" y="4487000"/>
            <a:ext cx="2651355" cy="2170796"/>
          </a:xfrm>
        </p:spPr>
        <p:txBody>
          <a:bodyPr/>
          <a:lstStyle>
            <a:lvl1pPr marL="0" indent="0">
              <a:buFont typeface="Arial" panose="020B0604020202020204" pitchFamily="34" charset="0"/>
              <a:buNone/>
              <a:defRPr>
                <a:solidFill>
                  <a:schemeClr val="bg1"/>
                </a:solidFill>
              </a:defRPr>
            </a:lvl1pPr>
            <a:lvl2pPr marL="168008" indent="0">
              <a:buFont typeface="Arial" panose="020B0604020202020204" pitchFamily="34" charset="0"/>
              <a:buNone/>
              <a:defRPr>
                <a:solidFill>
                  <a:schemeClr val="bg1"/>
                </a:solidFill>
              </a:defRPr>
            </a:lvl2pPr>
            <a:lvl3pPr marL="240012" indent="0">
              <a:buFont typeface="Arial" panose="020B0604020202020204" pitchFamily="34" charset="0"/>
              <a:buNone/>
              <a:defRPr>
                <a:solidFill>
                  <a:schemeClr val="bg1"/>
                </a:solidFill>
              </a:defRPr>
            </a:lvl3pPr>
            <a:lvl4pPr marL="480024" indent="0">
              <a:buFont typeface="Arial" panose="020B0604020202020204" pitchFamily="34" charset="0"/>
              <a:buNone/>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3" name="Text Placeholder 10"/>
          <p:cNvSpPr>
            <a:spLocks noGrp="1"/>
          </p:cNvSpPr>
          <p:nvPr>
            <p:ph type="body" sz="quarter" idx="13"/>
          </p:nvPr>
        </p:nvSpPr>
        <p:spPr>
          <a:xfrm>
            <a:off x="4770323" y="4487000"/>
            <a:ext cx="2651355" cy="2170796"/>
          </a:xfrm>
        </p:spPr>
        <p:txBody>
          <a:bodyPr/>
          <a:lstStyle>
            <a:lvl1pPr marL="0" indent="0">
              <a:buFont typeface="Arial" panose="020B0604020202020204" pitchFamily="34" charset="0"/>
              <a:buNone/>
              <a:defRPr>
                <a:solidFill>
                  <a:schemeClr val="bg1"/>
                </a:solidFill>
              </a:defRPr>
            </a:lvl1pPr>
            <a:lvl2pPr marL="168008" indent="0">
              <a:buFont typeface="Arial" panose="020B0604020202020204" pitchFamily="34" charset="0"/>
              <a:buNone/>
              <a:defRPr>
                <a:solidFill>
                  <a:schemeClr val="bg1"/>
                </a:solidFill>
              </a:defRPr>
            </a:lvl2pPr>
            <a:lvl3pPr marL="240012" indent="0">
              <a:buFont typeface="Arial" panose="020B0604020202020204" pitchFamily="34" charset="0"/>
              <a:buNone/>
              <a:defRPr>
                <a:solidFill>
                  <a:schemeClr val="bg1"/>
                </a:solidFill>
              </a:defRPr>
            </a:lvl3pPr>
            <a:lvl4pPr marL="480024" indent="0">
              <a:buFont typeface="Arial" panose="020B0604020202020204" pitchFamily="34" charset="0"/>
              <a:buNone/>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4" name="Text Placeholder 10"/>
          <p:cNvSpPr>
            <a:spLocks noGrp="1"/>
          </p:cNvSpPr>
          <p:nvPr>
            <p:ph type="body" sz="quarter" idx="14"/>
          </p:nvPr>
        </p:nvSpPr>
        <p:spPr>
          <a:xfrm>
            <a:off x="8316513" y="4487000"/>
            <a:ext cx="2651355" cy="2170796"/>
          </a:xfrm>
        </p:spPr>
        <p:txBody>
          <a:bodyPr/>
          <a:lstStyle>
            <a:lvl1pPr marL="0" indent="0">
              <a:buFont typeface="Arial" panose="020B0604020202020204" pitchFamily="34" charset="0"/>
              <a:buNone/>
              <a:defRPr>
                <a:solidFill>
                  <a:schemeClr val="bg1"/>
                </a:solidFill>
              </a:defRPr>
            </a:lvl1pPr>
            <a:lvl2pPr marL="168008" indent="0">
              <a:buFont typeface="Arial" panose="020B0604020202020204" pitchFamily="34" charset="0"/>
              <a:buNone/>
              <a:defRPr>
                <a:solidFill>
                  <a:schemeClr val="bg1"/>
                </a:solidFill>
              </a:defRPr>
            </a:lvl2pPr>
            <a:lvl3pPr marL="240012" indent="0">
              <a:buFont typeface="Arial" panose="020B0604020202020204" pitchFamily="34" charset="0"/>
              <a:buNone/>
              <a:defRPr>
                <a:solidFill>
                  <a:schemeClr val="bg1"/>
                </a:solidFill>
              </a:defRPr>
            </a:lvl3pPr>
            <a:lvl4pPr marL="480024" indent="0">
              <a:buFont typeface="Arial" panose="020B0604020202020204" pitchFamily="34" charset="0"/>
              <a:buNone/>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5" name="図プレースホルダー 12"/>
          <p:cNvSpPr>
            <a:spLocks noGrp="1"/>
          </p:cNvSpPr>
          <p:nvPr>
            <p:ph type="pic" sz="quarter" idx="17" hasCustomPrompt="1"/>
          </p:nvPr>
        </p:nvSpPr>
        <p:spPr>
          <a:xfrm>
            <a:off x="1907428" y="1805620"/>
            <a:ext cx="1284763" cy="1284652"/>
          </a:xfrm>
          <a:prstGeom prst="ellipse">
            <a:avLst/>
          </a:prstGeom>
          <a:solidFill>
            <a:schemeClr val="accent1"/>
          </a:solidFill>
        </p:spPr>
        <p:txBody>
          <a:bodyPr>
            <a:normAutofit/>
          </a:bodyPr>
          <a:lstStyle>
            <a:lvl1pPr algn="ctr">
              <a:defRPr sz="933" b="0">
                <a:solidFill>
                  <a:schemeClr val="bg1"/>
                </a:solidFill>
              </a:defRPr>
            </a:lvl1pPr>
          </a:lstStyle>
          <a:p>
            <a:r>
              <a:rPr kumimoji="1" lang="en-US" altLang="ja-JP" dirty="0"/>
              <a:t>Icon</a:t>
            </a:r>
            <a:endParaRPr kumimoji="1" lang="ja-JP" altLang="en-US" dirty="0"/>
          </a:p>
        </p:txBody>
      </p:sp>
      <p:sp>
        <p:nvSpPr>
          <p:cNvPr id="16" name="図プレースホルダー 12"/>
          <p:cNvSpPr>
            <a:spLocks noGrp="1"/>
          </p:cNvSpPr>
          <p:nvPr>
            <p:ph type="pic" sz="quarter" idx="18" hasCustomPrompt="1"/>
          </p:nvPr>
        </p:nvSpPr>
        <p:spPr>
          <a:xfrm>
            <a:off x="5453619" y="1805620"/>
            <a:ext cx="1284763" cy="1284652"/>
          </a:xfrm>
          <a:prstGeom prst="ellipse">
            <a:avLst/>
          </a:prstGeom>
          <a:solidFill>
            <a:schemeClr val="accent1"/>
          </a:solidFill>
        </p:spPr>
        <p:txBody>
          <a:bodyPr>
            <a:normAutofit/>
          </a:bodyPr>
          <a:lstStyle>
            <a:lvl1pPr algn="ctr">
              <a:defRPr sz="933" b="0">
                <a:solidFill>
                  <a:schemeClr val="bg1"/>
                </a:solidFill>
              </a:defRPr>
            </a:lvl1pPr>
          </a:lstStyle>
          <a:p>
            <a:r>
              <a:rPr kumimoji="1" lang="en-US" altLang="ja-JP" dirty="0"/>
              <a:t>Icon</a:t>
            </a:r>
            <a:endParaRPr kumimoji="1" lang="ja-JP" altLang="en-US" dirty="0"/>
          </a:p>
        </p:txBody>
      </p:sp>
      <p:sp>
        <p:nvSpPr>
          <p:cNvPr id="17" name="図プレースホルダー 12"/>
          <p:cNvSpPr>
            <a:spLocks noGrp="1"/>
          </p:cNvSpPr>
          <p:nvPr>
            <p:ph type="pic" sz="quarter" idx="19" hasCustomPrompt="1"/>
          </p:nvPr>
        </p:nvSpPr>
        <p:spPr>
          <a:xfrm>
            <a:off x="8999810" y="1805620"/>
            <a:ext cx="1284763" cy="1284652"/>
          </a:xfrm>
          <a:prstGeom prst="ellipse">
            <a:avLst/>
          </a:prstGeom>
          <a:solidFill>
            <a:schemeClr val="accent1"/>
          </a:solidFill>
        </p:spPr>
        <p:txBody>
          <a:bodyPr>
            <a:normAutofit/>
          </a:bodyPr>
          <a:lstStyle>
            <a:lvl1pPr algn="ctr">
              <a:defRPr sz="933" b="0">
                <a:solidFill>
                  <a:schemeClr val="bg1"/>
                </a:solidFill>
              </a:defRPr>
            </a:lvl1pPr>
          </a:lstStyle>
          <a:p>
            <a:r>
              <a:rPr kumimoji="1" lang="en-US" altLang="ja-JP" dirty="0"/>
              <a:t>Icon</a:t>
            </a:r>
            <a:endParaRPr kumimoji="1" lang="ja-JP" altLang="en-US" dirty="0"/>
          </a:p>
        </p:txBody>
      </p:sp>
      <p:sp>
        <p:nvSpPr>
          <p:cNvPr id="20" name="Text Placeholder 10"/>
          <p:cNvSpPr>
            <a:spLocks noGrp="1"/>
          </p:cNvSpPr>
          <p:nvPr>
            <p:ph type="body" sz="quarter" idx="22"/>
          </p:nvPr>
        </p:nvSpPr>
        <p:spPr>
          <a:xfrm>
            <a:off x="1224132" y="4021000"/>
            <a:ext cx="2651355" cy="466000"/>
          </a:xfrm>
        </p:spPr>
        <p:txBody>
          <a:bodyPr>
            <a:noAutofit/>
          </a:bodyPr>
          <a:lstStyle>
            <a:lvl1pPr marL="0" indent="0" algn="ctr">
              <a:buFont typeface="Arial" panose="020B0604020202020204" pitchFamily="34" charset="0"/>
              <a:buNone/>
              <a:defRPr sz="1867"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p:txBody>
      </p:sp>
      <p:sp>
        <p:nvSpPr>
          <p:cNvPr id="21" name="Text Placeholder 10"/>
          <p:cNvSpPr>
            <a:spLocks noGrp="1"/>
          </p:cNvSpPr>
          <p:nvPr>
            <p:ph type="body" sz="quarter" idx="23"/>
          </p:nvPr>
        </p:nvSpPr>
        <p:spPr>
          <a:xfrm>
            <a:off x="4770323" y="4029800"/>
            <a:ext cx="2651355" cy="466000"/>
          </a:xfrm>
        </p:spPr>
        <p:txBody>
          <a:bodyPr>
            <a:noAutofit/>
          </a:bodyPr>
          <a:lstStyle>
            <a:lvl1pPr marL="0" indent="0" algn="ctr">
              <a:buFont typeface="Arial" panose="020B0604020202020204" pitchFamily="34" charset="0"/>
              <a:buNone/>
              <a:defRPr sz="1867"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p:txBody>
      </p:sp>
      <p:sp>
        <p:nvSpPr>
          <p:cNvPr id="22" name="Text Placeholder 10"/>
          <p:cNvSpPr>
            <a:spLocks noGrp="1"/>
          </p:cNvSpPr>
          <p:nvPr>
            <p:ph type="body" sz="quarter" idx="24"/>
          </p:nvPr>
        </p:nvSpPr>
        <p:spPr>
          <a:xfrm>
            <a:off x="8316514" y="4021000"/>
            <a:ext cx="2651355" cy="466000"/>
          </a:xfrm>
        </p:spPr>
        <p:txBody>
          <a:bodyPr>
            <a:noAutofit/>
          </a:bodyPr>
          <a:lstStyle>
            <a:lvl1pPr marL="0" indent="0" algn="ctr">
              <a:buFont typeface="Arial" panose="020B0604020202020204" pitchFamily="34" charset="0"/>
              <a:buNone/>
              <a:defRPr sz="1867"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p:txBody>
      </p:sp>
      <p:sp>
        <p:nvSpPr>
          <p:cNvPr id="3" name="Date Placeholder 2"/>
          <p:cNvSpPr>
            <a:spLocks noGrp="1"/>
          </p:cNvSpPr>
          <p:nvPr>
            <p:ph type="dt" sz="half" idx="25"/>
          </p:nvPr>
        </p:nvSpPr>
        <p:spPr/>
        <p:txBody>
          <a:bodyPr/>
          <a:lstStyle>
            <a:lvl1pPr marL="0" indent="0">
              <a:buFont typeface="Arial" panose="020B0604020202020204" pitchFamily="34" charset="0"/>
              <a:buNone/>
              <a:defRPr>
                <a:solidFill>
                  <a:schemeClr val="bg1"/>
                </a:solidFill>
              </a:defRPr>
            </a:lvl1pPr>
          </a:lstStyle>
          <a:p>
            <a:r>
              <a:rPr lang="en-US"/>
              <a:t>September 23, 2021</a:t>
            </a:r>
          </a:p>
        </p:txBody>
      </p:sp>
    </p:spTree>
    <p:extLst>
      <p:ext uri="{BB962C8B-B14F-4D97-AF65-F5344CB8AC3E}">
        <p14:creationId xmlns:p14="http://schemas.microsoft.com/office/powerpoint/2010/main" val="33610149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6_Custom Layout">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85839" y="882992"/>
            <a:ext cx="6020322" cy="6019800"/>
          </a:xfrm>
          <a:prstGeom prst="rect">
            <a:avLst/>
          </a:prstGeom>
        </p:spPr>
      </p:pic>
      <p:sp>
        <p:nvSpPr>
          <p:cNvPr id="3" name="Slide Number Placeholder 2"/>
          <p:cNvSpPr>
            <a:spLocks noGrp="1"/>
          </p:cNvSpPr>
          <p:nvPr>
            <p:ph type="sldNum" sz="quarter" idx="10"/>
          </p:nvPr>
        </p:nvSpPr>
        <p:spPr/>
        <p:txBody>
          <a:bodyPr/>
          <a:lstStyle>
            <a:lvl1pPr>
              <a:defRPr>
                <a:solidFill>
                  <a:schemeClr val="bg1"/>
                </a:solidFill>
              </a:defRPr>
            </a:lvl1pPr>
          </a:lstStyle>
          <a:p>
            <a:pPr defTabSz="1219150" fontAlgn="base">
              <a:spcBef>
                <a:spcPct val="0"/>
              </a:spcBef>
              <a:spcAft>
                <a:spcPct val="0"/>
              </a:spcAft>
              <a:defRPr/>
            </a:pPr>
            <a:fld id="{F698A54D-4565-014F-B026-C9E10277AF90}" type="slidenum">
              <a:rPr lang="en-US" smtClean="0">
                <a:ea typeface="ＭＳ Ｐゴシック" charset="0"/>
                <a:cs typeface="ＭＳ Ｐゴシック" charset="0"/>
              </a:rPr>
              <a:pPr defTabSz="1219150" fontAlgn="base">
                <a:spcBef>
                  <a:spcPct val="0"/>
                </a:spcBef>
                <a:spcAft>
                  <a:spcPct val="0"/>
                </a:spcAft>
                <a:defRPr/>
              </a:pPr>
              <a:t>‹#›</a:t>
            </a:fld>
            <a:endParaRPr lang="en-US" dirty="0">
              <a:ea typeface="ＭＳ Ｐゴシック" charset="0"/>
              <a:cs typeface="ＭＳ Ｐゴシック" charset="0"/>
            </a:endParaRPr>
          </a:p>
        </p:txBody>
      </p:sp>
      <p:sp>
        <p:nvSpPr>
          <p:cNvPr id="4" name="タイトル 1"/>
          <p:cNvSpPr>
            <a:spLocks noGrp="1"/>
          </p:cNvSpPr>
          <p:nvPr>
            <p:ph type="title" hasCustomPrompt="1"/>
          </p:nvPr>
        </p:nvSpPr>
        <p:spPr>
          <a:xfrm>
            <a:off x="682412" y="335212"/>
            <a:ext cx="10827176" cy="802101"/>
          </a:xfrm>
        </p:spPr>
        <p:txBody>
          <a:bodyPr/>
          <a:lstStyle>
            <a:lvl1pPr>
              <a:defRPr lang="ja-JP" altLang="en-US" cap="none" baseline="0" dirty="0">
                <a:solidFill>
                  <a:schemeClr val="bg1"/>
                </a:solidFill>
              </a:defRPr>
            </a:lvl1pPr>
          </a:lstStyle>
          <a:p>
            <a:r>
              <a:rPr kumimoji="1" lang="en-US" altLang="ja-JP" dirty="0"/>
              <a:t>Slide Title Goes Here</a:t>
            </a:r>
            <a:endParaRPr kumimoji="1" lang="ja-JP" altLang="en-US" dirty="0"/>
          </a:p>
        </p:txBody>
      </p:sp>
      <p:pic>
        <p:nvPicPr>
          <p:cNvPr id="5" name="Picture 4" descr="loog.png"/>
          <p:cNvPicPr>
            <a:picLocks noChangeAspect="1"/>
          </p:cNvPicPr>
          <p:nvPr userDrawn="1"/>
        </p:nvPicPr>
        <p:blipFill>
          <a:blip r:embed="rId4" cstate="screen">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a:ext>
            </a:extLst>
          </a:blip>
          <a:stretch>
            <a:fillRect/>
          </a:stretch>
        </p:blipFill>
        <p:spPr>
          <a:xfrm>
            <a:off x="11121329" y="628992"/>
            <a:ext cx="825192" cy="254000"/>
          </a:xfrm>
          <a:prstGeom prst="rect">
            <a:avLst/>
          </a:prstGeom>
        </p:spPr>
      </p:pic>
      <p:sp>
        <p:nvSpPr>
          <p:cNvPr id="2" name="Date Placeholder 1"/>
          <p:cNvSpPr>
            <a:spLocks noGrp="1"/>
          </p:cNvSpPr>
          <p:nvPr>
            <p:ph type="dt" sz="half" idx="11"/>
          </p:nvPr>
        </p:nvSpPr>
        <p:spPr/>
        <p:txBody>
          <a:bodyPr/>
          <a:lstStyle>
            <a:lvl1pPr>
              <a:defRPr>
                <a:solidFill>
                  <a:schemeClr val="bg1"/>
                </a:solidFill>
              </a:defRPr>
            </a:lvl1pPr>
          </a:lstStyle>
          <a:p>
            <a:r>
              <a:rPr lang="en-US"/>
              <a:t>September 23, 2021</a:t>
            </a:r>
          </a:p>
        </p:txBody>
      </p:sp>
      <p:sp>
        <p:nvSpPr>
          <p:cNvPr id="8" name="図プレースホルダー 12"/>
          <p:cNvSpPr>
            <a:spLocks noGrp="1"/>
          </p:cNvSpPr>
          <p:nvPr>
            <p:ph type="pic" sz="quarter" idx="20" hasCustomPrompt="1"/>
          </p:nvPr>
        </p:nvSpPr>
        <p:spPr>
          <a:xfrm>
            <a:off x="5634540" y="2052775"/>
            <a:ext cx="922919" cy="922839"/>
          </a:xfrm>
          <a:prstGeom prst="rect">
            <a:avLst/>
          </a:prstGeom>
        </p:spPr>
        <p:txBody>
          <a:bodyPr>
            <a:normAutofit/>
          </a:bodyPr>
          <a:lstStyle>
            <a:lvl1pPr marL="0" indent="0">
              <a:buFont typeface="Arial" panose="020B0604020202020204" pitchFamily="34" charset="0"/>
              <a:buNone/>
              <a:defRPr sz="1067" b="0">
                <a:solidFill>
                  <a:schemeClr val="bg1"/>
                </a:solidFill>
              </a:defRPr>
            </a:lvl1pPr>
          </a:lstStyle>
          <a:p>
            <a:r>
              <a:rPr kumimoji="1" lang="en-US" altLang="ja-JP" dirty="0"/>
              <a:t>Icon</a:t>
            </a:r>
            <a:endParaRPr kumimoji="1" lang="ja-JP" altLang="en-US" dirty="0"/>
          </a:p>
        </p:txBody>
      </p:sp>
      <p:sp>
        <p:nvSpPr>
          <p:cNvPr id="9" name="図プレースホルダー 12"/>
          <p:cNvSpPr>
            <a:spLocks noGrp="1"/>
          </p:cNvSpPr>
          <p:nvPr>
            <p:ph type="pic" sz="quarter" idx="21" hasCustomPrompt="1"/>
          </p:nvPr>
        </p:nvSpPr>
        <p:spPr>
          <a:xfrm>
            <a:off x="3944091" y="4763108"/>
            <a:ext cx="922919" cy="922839"/>
          </a:xfrm>
          <a:prstGeom prst="rect">
            <a:avLst/>
          </a:prstGeom>
        </p:spPr>
        <p:txBody>
          <a:bodyPr>
            <a:normAutofit/>
          </a:bodyPr>
          <a:lstStyle>
            <a:lvl1pPr marL="0" indent="0">
              <a:buFont typeface="Arial" panose="020B0604020202020204" pitchFamily="34" charset="0"/>
              <a:buNone/>
              <a:defRPr sz="1067" b="0">
                <a:solidFill>
                  <a:schemeClr val="bg1"/>
                </a:solidFill>
              </a:defRPr>
            </a:lvl1pPr>
          </a:lstStyle>
          <a:p>
            <a:r>
              <a:rPr kumimoji="1" lang="en-US" altLang="ja-JP" dirty="0" err="1"/>
              <a:t>Iconc</a:t>
            </a:r>
            <a:endParaRPr kumimoji="1" lang="ja-JP" altLang="en-US" dirty="0"/>
          </a:p>
        </p:txBody>
      </p:sp>
      <p:sp>
        <p:nvSpPr>
          <p:cNvPr id="10" name="図プレースホルダー 12"/>
          <p:cNvSpPr>
            <a:spLocks noGrp="1"/>
          </p:cNvSpPr>
          <p:nvPr>
            <p:ph type="pic" sz="quarter" idx="22" hasCustomPrompt="1"/>
          </p:nvPr>
        </p:nvSpPr>
        <p:spPr>
          <a:xfrm>
            <a:off x="7261136" y="4755693"/>
            <a:ext cx="922919" cy="922839"/>
          </a:xfrm>
          <a:prstGeom prst="rect">
            <a:avLst/>
          </a:prstGeom>
        </p:spPr>
        <p:txBody>
          <a:bodyPr>
            <a:normAutofit/>
          </a:bodyPr>
          <a:lstStyle>
            <a:lvl1pPr marL="0" indent="0">
              <a:buFont typeface="Arial" panose="020B0604020202020204" pitchFamily="34" charset="0"/>
              <a:buNone/>
              <a:defRPr sz="1067" b="0">
                <a:solidFill>
                  <a:schemeClr val="bg1"/>
                </a:solidFill>
              </a:defRPr>
            </a:lvl1pPr>
          </a:lstStyle>
          <a:p>
            <a:r>
              <a:rPr kumimoji="1" lang="en-US" altLang="ja-JP" dirty="0"/>
              <a:t>Icon</a:t>
            </a:r>
            <a:endParaRPr kumimoji="1" lang="ja-JP" altLang="en-US" dirty="0"/>
          </a:p>
        </p:txBody>
      </p:sp>
      <p:sp>
        <p:nvSpPr>
          <p:cNvPr id="11" name="Text Placeholder 10"/>
          <p:cNvSpPr>
            <a:spLocks noGrp="1"/>
          </p:cNvSpPr>
          <p:nvPr>
            <p:ph type="body" sz="quarter" idx="12"/>
          </p:nvPr>
        </p:nvSpPr>
        <p:spPr>
          <a:xfrm>
            <a:off x="8581486" y="2290983"/>
            <a:ext cx="2651355" cy="1220843"/>
          </a:xfrm>
        </p:spPr>
        <p:txBody>
          <a:bodyPr/>
          <a:lstStyle>
            <a:lvl1pPr marL="0" indent="0">
              <a:buFont typeface="Arial" panose="020B0604020202020204" pitchFamily="34" charset="0"/>
              <a:buNone/>
              <a:defRPr>
                <a:solidFill>
                  <a:schemeClr val="bg1"/>
                </a:solidFill>
              </a:defRPr>
            </a:lvl1pPr>
            <a:lvl2pPr marL="168008" indent="0">
              <a:buFont typeface="Arial" panose="020B0604020202020204" pitchFamily="34" charset="0"/>
              <a:buNone/>
              <a:defRPr>
                <a:solidFill>
                  <a:schemeClr val="bg1"/>
                </a:solidFill>
              </a:defRPr>
            </a:lvl2pPr>
            <a:lvl3pPr marL="240012" indent="0">
              <a:buFont typeface="Arial" panose="020B0604020202020204" pitchFamily="34" charset="0"/>
              <a:buNone/>
              <a:defRPr>
                <a:solidFill>
                  <a:schemeClr val="bg1"/>
                </a:solidFill>
              </a:defRPr>
            </a:lvl3pPr>
            <a:lvl4pPr marL="480024" indent="0">
              <a:buFont typeface="Arial" panose="020B0604020202020204" pitchFamily="34" charset="0"/>
              <a:buNone/>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2" name="Text Placeholder 10"/>
          <p:cNvSpPr>
            <a:spLocks noGrp="1"/>
          </p:cNvSpPr>
          <p:nvPr>
            <p:ph type="body" sz="quarter" idx="23"/>
          </p:nvPr>
        </p:nvSpPr>
        <p:spPr>
          <a:xfrm>
            <a:off x="8581486" y="1824983"/>
            <a:ext cx="2651355" cy="466000"/>
          </a:xfrm>
        </p:spPr>
        <p:txBody>
          <a:bodyPr>
            <a:noAutofit/>
          </a:bodyPr>
          <a:lstStyle>
            <a:lvl1pPr marL="0" indent="0" algn="ctr">
              <a:buFont typeface="Arial" panose="020B0604020202020204" pitchFamily="34" charset="0"/>
              <a:buNone/>
              <a:defRPr sz="1867"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p:txBody>
      </p:sp>
      <p:sp>
        <p:nvSpPr>
          <p:cNvPr id="13" name="Text Placeholder 10"/>
          <p:cNvSpPr>
            <a:spLocks noGrp="1"/>
          </p:cNvSpPr>
          <p:nvPr>
            <p:ph type="body" sz="quarter" idx="24"/>
          </p:nvPr>
        </p:nvSpPr>
        <p:spPr>
          <a:xfrm>
            <a:off x="959159" y="4664915"/>
            <a:ext cx="2651355" cy="1220843"/>
          </a:xfrm>
        </p:spPr>
        <p:txBody>
          <a:bodyPr/>
          <a:lstStyle>
            <a:lvl1pPr marL="0" indent="0">
              <a:buFont typeface="Arial" panose="020B0604020202020204" pitchFamily="34" charset="0"/>
              <a:buNone/>
              <a:defRPr>
                <a:solidFill>
                  <a:schemeClr val="bg1"/>
                </a:solidFill>
              </a:defRPr>
            </a:lvl1pPr>
            <a:lvl2pPr marL="168008" indent="0">
              <a:buFont typeface="Arial" panose="020B0604020202020204" pitchFamily="34" charset="0"/>
              <a:buNone/>
              <a:defRPr>
                <a:solidFill>
                  <a:schemeClr val="bg1"/>
                </a:solidFill>
              </a:defRPr>
            </a:lvl2pPr>
            <a:lvl3pPr marL="240012" indent="0">
              <a:buFont typeface="Arial" panose="020B0604020202020204" pitchFamily="34" charset="0"/>
              <a:buNone/>
              <a:defRPr>
                <a:solidFill>
                  <a:schemeClr val="bg1"/>
                </a:solidFill>
              </a:defRPr>
            </a:lvl3pPr>
            <a:lvl4pPr marL="480024" indent="0">
              <a:buFont typeface="Arial" panose="020B0604020202020204" pitchFamily="34" charset="0"/>
              <a:buNone/>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4" name="Text Placeholder 10"/>
          <p:cNvSpPr>
            <a:spLocks noGrp="1"/>
          </p:cNvSpPr>
          <p:nvPr>
            <p:ph type="body" sz="quarter" idx="25"/>
          </p:nvPr>
        </p:nvSpPr>
        <p:spPr>
          <a:xfrm>
            <a:off x="959159" y="4198915"/>
            <a:ext cx="2651355" cy="466000"/>
          </a:xfrm>
        </p:spPr>
        <p:txBody>
          <a:bodyPr>
            <a:noAutofit/>
          </a:bodyPr>
          <a:lstStyle>
            <a:lvl1pPr marL="0" indent="0" algn="ctr">
              <a:buFont typeface="Arial" panose="020B0604020202020204" pitchFamily="34" charset="0"/>
              <a:buNone/>
              <a:defRPr sz="1867"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p:txBody>
      </p:sp>
      <p:sp>
        <p:nvSpPr>
          <p:cNvPr id="15" name="Text Placeholder 10"/>
          <p:cNvSpPr>
            <a:spLocks noGrp="1"/>
          </p:cNvSpPr>
          <p:nvPr>
            <p:ph type="body" sz="quarter" idx="26"/>
          </p:nvPr>
        </p:nvSpPr>
        <p:spPr>
          <a:xfrm>
            <a:off x="8581486" y="4664915"/>
            <a:ext cx="2651355" cy="1220843"/>
          </a:xfrm>
        </p:spPr>
        <p:txBody>
          <a:bodyPr/>
          <a:lstStyle>
            <a:lvl1pPr marL="0" indent="0">
              <a:buFont typeface="Arial" panose="020B0604020202020204" pitchFamily="34" charset="0"/>
              <a:buNone/>
              <a:defRPr>
                <a:solidFill>
                  <a:schemeClr val="bg1"/>
                </a:solidFill>
              </a:defRPr>
            </a:lvl1pPr>
            <a:lvl2pPr marL="168008" indent="0">
              <a:buFont typeface="Arial" panose="020B0604020202020204" pitchFamily="34" charset="0"/>
              <a:buNone/>
              <a:defRPr>
                <a:solidFill>
                  <a:schemeClr val="bg1"/>
                </a:solidFill>
              </a:defRPr>
            </a:lvl2pPr>
            <a:lvl3pPr marL="240012" indent="0">
              <a:buFont typeface="Arial" panose="020B0604020202020204" pitchFamily="34" charset="0"/>
              <a:buNone/>
              <a:defRPr>
                <a:solidFill>
                  <a:schemeClr val="bg1"/>
                </a:solidFill>
              </a:defRPr>
            </a:lvl3pPr>
            <a:lvl4pPr marL="480024" indent="0">
              <a:buFont typeface="Arial" panose="020B0604020202020204" pitchFamily="34" charset="0"/>
              <a:buNone/>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6" name="Text Placeholder 10"/>
          <p:cNvSpPr>
            <a:spLocks noGrp="1"/>
          </p:cNvSpPr>
          <p:nvPr>
            <p:ph type="body" sz="quarter" idx="27"/>
          </p:nvPr>
        </p:nvSpPr>
        <p:spPr>
          <a:xfrm>
            <a:off x="8581486" y="4198915"/>
            <a:ext cx="2651355" cy="466000"/>
          </a:xfrm>
        </p:spPr>
        <p:txBody>
          <a:bodyPr>
            <a:noAutofit/>
          </a:bodyPr>
          <a:lstStyle>
            <a:lvl1pPr marL="0" indent="0" algn="ctr">
              <a:buFont typeface="Arial" panose="020B0604020202020204" pitchFamily="34" charset="0"/>
              <a:buNone/>
              <a:defRPr sz="1867"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p:txBody>
      </p:sp>
      <p:sp>
        <p:nvSpPr>
          <p:cNvPr id="18" name="Text Placeholder 17"/>
          <p:cNvSpPr>
            <a:spLocks noGrp="1"/>
          </p:cNvSpPr>
          <p:nvPr>
            <p:ph type="body" sz="quarter" idx="28"/>
          </p:nvPr>
        </p:nvSpPr>
        <p:spPr>
          <a:xfrm>
            <a:off x="682412" y="1824983"/>
            <a:ext cx="3768266" cy="1464543"/>
          </a:xfrm>
        </p:spPr>
        <p:txBody>
          <a:bodyPr/>
          <a:lstStyle>
            <a:lvl1pPr marL="0" indent="0">
              <a:buFont typeface="Arial" panose="020B0604020202020204" pitchFamily="34" charset="0"/>
              <a:buNone/>
              <a:defRPr>
                <a:solidFill>
                  <a:schemeClr val="bg1"/>
                </a:solidFill>
              </a:defRPr>
            </a:lvl1pPr>
            <a:lvl2pPr marL="168008" indent="0">
              <a:buFont typeface="Arial" panose="020B0604020202020204" pitchFamily="34" charse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p:txBody>
      </p:sp>
    </p:spTree>
    <p:extLst>
      <p:ext uri="{BB962C8B-B14F-4D97-AF65-F5344CB8AC3E}">
        <p14:creationId xmlns:p14="http://schemas.microsoft.com/office/powerpoint/2010/main" val="42733241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4_Custom Layout">
    <p:spTree>
      <p:nvGrpSpPr>
        <p:cNvPr id="1" name=""/>
        <p:cNvGrpSpPr/>
        <p:nvPr/>
      </p:nvGrpSpPr>
      <p:grpSpPr>
        <a:xfrm>
          <a:off x="0" y="0"/>
          <a:ext cx="0" cy="0"/>
          <a:chOff x="0" y="0"/>
          <a:chExt cx="0" cy="0"/>
        </a:xfrm>
      </p:grpSpPr>
      <p:sp>
        <p:nvSpPr>
          <p:cNvPr id="32" name="Picture Placeholder 31"/>
          <p:cNvSpPr>
            <a:spLocks noGrp="1"/>
          </p:cNvSpPr>
          <p:nvPr>
            <p:ph type="pic" sz="quarter" idx="10"/>
          </p:nvPr>
        </p:nvSpPr>
        <p:spPr>
          <a:xfrm>
            <a:off x="627929" y="2097344"/>
            <a:ext cx="4131749" cy="4210051"/>
          </a:xfrm>
          <a:custGeom>
            <a:avLst/>
            <a:gdLst>
              <a:gd name="connsiteX0" fmla="*/ 5263712 w 6984124"/>
              <a:gd name="connsiteY0" fmla="*/ 3124199 h 7115555"/>
              <a:gd name="connsiteX1" fmla="*/ 6984124 w 6984124"/>
              <a:gd name="connsiteY1" fmla="*/ 4063647 h 7115555"/>
              <a:gd name="connsiteX2" fmla="*/ 6984124 w 6984124"/>
              <a:gd name="connsiteY2" fmla="*/ 6176107 h 7115555"/>
              <a:gd name="connsiteX3" fmla="*/ 5263712 w 6984124"/>
              <a:gd name="connsiteY3" fmla="*/ 7115555 h 7115555"/>
              <a:gd name="connsiteX4" fmla="*/ 3543300 w 6984124"/>
              <a:gd name="connsiteY4" fmla="*/ 6176107 h 7115555"/>
              <a:gd name="connsiteX5" fmla="*/ 3543300 w 6984124"/>
              <a:gd name="connsiteY5" fmla="*/ 4063647 h 7115555"/>
              <a:gd name="connsiteX6" fmla="*/ 1720412 w 6984124"/>
              <a:gd name="connsiteY6" fmla="*/ 3124199 h 7115555"/>
              <a:gd name="connsiteX7" fmla="*/ 3440824 w 6984124"/>
              <a:gd name="connsiteY7" fmla="*/ 4063647 h 7115555"/>
              <a:gd name="connsiteX8" fmla="*/ 3440824 w 6984124"/>
              <a:gd name="connsiteY8" fmla="*/ 6176107 h 7115555"/>
              <a:gd name="connsiteX9" fmla="*/ 1720412 w 6984124"/>
              <a:gd name="connsiteY9" fmla="*/ 7115555 h 7115555"/>
              <a:gd name="connsiteX10" fmla="*/ 0 w 6984124"/>
              <a:gd name="connsiteY10" fmla="*/ 6176107 h 7115555"/>
              <a:gd name="connsiteX11" fmla="*/ 0 w 6984124"/>
              <a:gd name="connsiteY11" fmla="*/ 4063647 h 7115555"/>
              <a:gd name="connsiteX12" fmla="*/ 3473012 w 6984124"/>
              <a:gd name="connsiteY12" fmla="*/ 0 h 7115555"/>
              <a:gd name="connsiteX13" fmla="*/ 5193424 w 6984124"/>
              <a:gd name="connsiteY13" fmla="*/ 939448 h 7115555"/>
              <a:gd name="connsiteX14" fmla="*/ 5193424 w 6984124"/>
              <a:gd name="connsiteY14" fmla="*/ 3051907 h 7115555"/>
              <a:gd name="connsiteX15" fmla="*/ 3473012 w 6984124"/>
              <a:gd name="connsiteY15" fmla="*/ 3991355 h 7115555"/>
              <a:gd name="connsiteX16" fmla="*/ 1752600 w 6984124"/>
              <a:gd name="connsiteY16" fmla="*/ 3051907 h 7115555"/>
              <a:gd name="connsiteX17" fmla="*/ 1752600 w 6984124"/>
              <a:gd name="connsiteY17" fmla="*/ 939448 h 711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84124" h="7115555">
                <a:moveTo>
                  <a:pt x="5263712" y="3124199"/>
                </a:moveTo>
                <a:lnTo>
                  <a:pt x="6984124" y="4063647"/>
                </a:lnTo>
                <a:lnTo>
                  <a:pt x="6984124" y="6176107"/>
                </a:lnTo>
                <a:lnTo>
                  <a:pt x="5263712" y="7115555"/>
                </a:lnTo>
                <a:lnTo>
                  <a:pt x="3543300" y="6176107"/>
                </a:lnTo>
                <a:lnTo>
                  <a:pt x="3543300" y="4063647"/>
                </a:lnTo>
                <a:close/>
                <a:moveTo>
                  <a:pt x="1720412" y="3124199"/>
                </a:moveTo>
                <a:lnTo>
                  <a:pt x="3440824" y="4063647"/>
                </a:lnTo>
                <a:lnTo>
                  <a:pt x="3440824" y="6176107"/>
                </a:lnTo>
                <a:lnTo>
                  <a:pt x="1720412" y="7115555"/>
                </a:lnTo>
                <a:lnTo>
                  <a:pt x="0" y="6176107"/>
                </a:lnTo>
                <a:lnTo>
                  <a:pt x="0" y="4063647"/>
                </a:lnTo>
                <a:close/>
                <a:moveTo>
                  <a:pt x="3473012" y="0"/>
                </a:moveTo>
                <a:lnTo>
                  <a:pt x="5193424" y="939448"/>
                </a:lnTo>
                <a:lnTo>
                  <a:pt x="5193424" y="3051907"/>
                </a:lnTo>
                <a:lnTo>
                  <a:pt x="3473012" y="3991355"/>
                </a:lnTo>
                <a:lnTo>
                  <a:pt x="1752600" y="3051907"/>
                </a:lnTo>
                <a:lnTo>
                  <a:pt x="1752600" y="939448"/>
                </a:lnTo>
                <a:close/>
              </a:path>
            </a:pathLst>
          </a:custGeom>
        </p:spPr>
        <p:txBody>
          <a:bodyPr wrap="square">
            <a:noAutofit/>
          </a:bodyPr>
          <a:lstStyle/>
          <a:p>
            <a:r>
              <a:rPr lang="en-US"/>
              <a:t>Click icon to add picture</a:t>
            </a:r>
          </a:p>
        </p:txBody>
      </p:sp>
      <p:sp>
        <p:nvSpPr>
          <p:cNvPr id="49" name="Freeform 48"/>
          <p:cNvSpPr/>
          <p:nvPr userDrawn="1"/>
        </p:nvSpPr>
        <p:spPr>
          <a:xfrm rot="16200000">
            <a:off x="2615126" y="415658"/>
            <a:ext cx="2348808" cy="2054580"/>
          </a:xfrm>
          <a:custGeom>
            <a:avLst/>
            <a:gdLst>
              <a:gd name="connsiteX0" fmla="*/ 1631933 w 3356641"/>
              <a:gd name="connsiteY0" fmla="*/ 1441970 h 2936546"/>
              <a:gd name="connsiteX1" fmla="*/ 0 w 3356641"/>
              <a:gd name="connsiteY1" fmla="*/ 1444623 h 2936546"/>
              <a:gd name="connsiteX2" fmla="*/ 813679 w 3356641"/>
              <a:gd name="connsiteY2" fmla="*/ 36457 h 2936546"/>
              <a:gd name="connsiteX3" fmla="*/ 1684136 w 3356641"/>
              <a:gd name="connsiteY3" fmla="*/ 1413297 h 2936546"/>
              <a:gd name="connsiteX4" fmla="*/ 868169 w 3356641"/>
              <a:gd name="connsiteY4" fmla="*/ 0 h 2936546"/>
              <a:gd name="connsiteX5" fmla="*/ 2494513 w 3356641"/>
              <a:gd name="connsiteY5" fmla="*/ 3228 h 2936546"/>
              <a:gd name="connsiteX6" fmla="*/ 3350695 w 3356641"/>
              <a:gd name="connsiteY6" fmla="*/ 1445700 h 2936546"/>
              <a:gd name="connsiteX7" fmla="*/ 1718762 w 3356641"/>
              <a:gd name="connsiteY7" fmla="*/ 1448353 h 2936546"/>
              <a:gd name="connsiteX8" fmla="*/ 2532442 w 3356641"/>
              <a:gd name="connsiteY8" fmla="*/ 40187 h 2936546"/>
              <a:gd name="connsiteX9" fmla="*/ 827502 w 3356641"/>
              <a:gd name="connsiteY9" fmla="*/ 2902817 h 2936546"/>
              <a:gd name="connsiteX10" fmla="*/ 11535 w 3356641"/>
              <a:gd name="connsiteY10" fmla="*/ 1489520 h 2936546"/>
              <a:gd name="connsiteX11" fmla="*/ 1637879 w 3356641"/>
              <a:gd name="connsiteY11" fmla="*/ 1492748 h 2936546"/>
              <a:gd name="connsiteX12" fmla="*/ 2492918 w 3356641"/>
              <a:gd name="connsiteY12" fmla="*/ 2936546 h 2936546"/>
              <a:gd name="connsiteX13" fmla="*/ 860983 w 3356641"/>
              <a:gd name="connsiteY13" fmla="*/ 2936546 h 2936546"/>
              <a:gd name="connsiteX14" fmla="*/ 1676951 w 3356641"/>
              <a:gd name="connsiteY14" fmla="*/ 1529705 h 2936546"/>
              <a:gd name="connsiteX15" fmla="*/ 2546264 w 3356641"/>
              <a:gd name="connsiteY15" fmla="*/ 2906546 h 2936546"/>
              <a:gd name="connsiteX16" fmla="*/ 1730297 w 3356641"/>
              <a:gd name="connsiteY16" fmla="*/ 1493249 h 2936546"/>
              <a:gd name="connsiteX17" fmla="*/ 3356641 w 3356641"/>
              <a:gd name="connsiteY17" fmla="*/ 1496478 h 2936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56641" h="2936546">
                <a:moveTo>
                  <a:pt x="1631933" y="1441970"/>
                </a:moveTo>
                <a:lnTo>
                  <a:pt x="0" y="1444623"/>
                </a:lnTo>
                <a:lnTo>
                  <a:pt x="813679" y="36457"/>
                </a:lnTo>
                <a:close/>
                <a:moveTo>
                  <a:pt x="1684136" y="1413297"/>
                </a:moveTo>
                <a:lnTo>
                  <a:pt x="868169" y="0"/>
                </a:lnTo>
                <a:lnTo>
                  <a:pt x="2494513" y="3228"/>
                </a:lnTo>
                <a:close/>
                <a:moveTo>
                  <a:pt x="3350695" y="1445700"/>
                </a:moveTo>
                <a:lnTo>
                  <a:pt x="1718762" y="1448353"/>
                </a:lnTo>
                <a:lnTo>
                  <a:pt x="2532442" y="40187"/>
                </a:lnTo>
                <a:close/>
                <a:moveTo>
                  <a:pt x="827502" y="2902817"/>
                </a:moveTo>
                <a:lnTo>
                  <a:pt x="11535" y="1489520"/>
                </a:lnTo>
                <a:lnTo>
                  <a:pt x="1637879" y="1492748"/>
                </a:lnTo>
                <a:close/>
                <a:moveTo>
                  <a:pt x="2492918" y="2936546"/>
                </a:moveTo>
                <a:lnTo>
                  <a:pt x="860983" y="2936546"/>
                </a:lnTo>
                <a:lnTo>
                  <a:pt x="1676951" y="1529705"/>
                </a:lnTo>
                <a:close/>
                <a:moveTo>
                  <a:pt x="2546264" y="2906546"/>
                </a:moveTo>
                <a:lnTo>
                  <a:pt x="1730297" y="1493249"/>
                </a:lnTo>
                <a:lnTo>
                  <a:pt x="3356641" y="1496478"/>
                </a:lnTo>
                <a:close/>
              </a:path>
            </a:pathLst>
          </a:cu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99"/>
          </a:p>
        </p:txBody>
      </p:sp>
      <p:sp>
        <p:nvSpPr>
          <p:cNvPr id="51" name="Freeform 50"/>
          <p:cNvSpPr/>
          <p:nvPr userDrawn="1"/>
        </p:nvSpPr>
        <p:spPr>
          <a:xfrm rot="16200000">
            <a:off x="8361" y="2710748"/>
            <a:ext cx="1733550" cy="1516393"/>
          </a:xfrm>
          <a:custGeom>
            <a:avLst/>
            <a:gdLst>
              <a:gd name="connsiteX0" fmla="*/ 1631933 w 3356641"/>
              <a:gd name="connsiteY0" fmla="*/ 1441970 h 2936546"/>
              <a:gd name="connsiteX1" fmla="*/ 0 w 3356641"/>
              <a:gd name="connsiteY1" fmla="*/ 1444623 h 2936546"/>
              <a:gd name="connsiteX2" fmla="*/ 813679 w 3356641"/>
              <a:gd name="connsiteY2" fmla="*/ 36457 h 2936546"/>
              <a:gd name="connsiteX3" fmla="*/ 1684136 w 3356641"/>
              <a:gd name="connsiteY3" fmla="*/ 1413297 h 2936546"/>
              <a:gd name="connsiteX4" fmla="*/ 868169 w 3356641"/>
              <a:gd name="connsiteY4" fmla="*/ 0 h 2936546"/>
              <a:gd name="connsiteX5" fmla="*/ 2494513 w 3356641"/>
              <a:gd name="connsiteY5" fmla="*/ 3228 h 2936546"/>
              <a:gd name="connsiteX6" fmla="*/ 3350695 w 3356641"/>
              <a:gd name="connsiteY6" fmla="*/ 1445700 h 2936546"/>
              <a:gd name="connsiteX7" fmla="*/ 1718762 w 3356641"/>
              <a:gd name="connsiteY7" fmla="*/ 1448353 h 2936546"/>
              <a:gd name="connsiteX8" fmla="*/ 2532442 w 3356641"/>
              <a:gd name="connsiteY8" fmla="*/ 40187 h 2936546"/>
              <a:gd name="connsiteX9" fmla="*/ 827502 w 3356641"/>
              <a:gd name="connsiteY9" fmla="*/ 2902817 h 2936546"/>
              <a:gd name="connsiteX10" fmla="*/ 11535 w 3356641"/>
              <a:gd name="connsiteY10" fmla="*/ 1489520 h 2936546"/>
              <a:gd name="connsiteX11" fmla="*/ 1637879 w 3356641"/>
              <a:gd name="connsiteY11" fmla="*/ 1492748 h 2936546"/>
              <a:gd name="connsiteX12" fmla="*/ 2492918 w 3356641"/>
              <a:gd name="connsiteY12" fmla="*/ 2936546 h 2936546"/>
              <a:gd name="connsiteX13" fmla="*/ 860983 w 3356641"/>
              <a:gd name="connsiteY13" fmla="*/ 2936546 h 2936546"/>
              <a:gd name="connsiteX14" fmla="*/ 1676951 w 3356641"/>
              <a:gd name="connsiteY14" fmla="*/ 1529705 h 2936546"/>
              <a:gd name="connsiteX15" fmla="*/ 2546264 w 3356641"/>
              <a:gd name="connsiteY15" fmla="*/ 2906546 h 2936546"/>
              <a:gd name="connsiteX16" fmla="*/ 1730297 w 3356641"/>
              <a:gd name="connsiteY16" fmla="*/ 1493249 h 2936546"/>
              <a:gd name="connsiteX17" fmla="*/ 3356641 w 3356641"/>
              <a:gd name="connsiteY17" fmla="*/ 1496478 h 2936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56641" h="2936546">
                <a:moveTo>
                  <a:pt x="1631933" y="1441970"/>
                </a:moveTo>
                <a:lnTo>
                  <a:pt x="0" y="1444623"/>
                </a:lnTo>
                <a:lnTo>
                  <a:pt x="813679" y="36457"/>
                </a:lnTo>
                <a:close/>
                <a:moveTo>
                  <a:pt x="1684136" y="1413297"/>
                </a:moveTo>
                <a:lnTo>
                  <a:pt x="868169" y="0"/>
                </a:lnTo>
                <a:lnTo>
                  <a:pt x="2494513" y="3228"/>
                </a:lnTo>
                <a:close/>
                <a:moveTo>
                  <a:pt x="3350695" y="1445700"/>
                </a:moveTo>
                <a:lnTo>
                  <a:pt x="1718762" y="1448353"/>
                </a:lnTo>
                <a:lnTo>
                  <a:pt x="2532442" y="40187"/>
                </a:lnTo>
                <a:close/>
                <a:moveTo>
                  <a:pt x="827502" y="2902817"/>
                </a:moveTo>
                <a:lnTo>
                  <a:pt x="11535" y="1489520"/>
                </a:lnTo>
                <a:lnTo>
                  <a:pt x="1637879" y="1492748"/>
                </a:lnTo>
                <a:close/>
                <a:moveTo>
                  <a:pt x="2492918" y="2936546"/>
                </a:moveTo>
                <a:lnTo>
                  <a:pt x="860983" y="2936546"/>
                </a:lnTo>
                <a:lnTo>
                  <a:pt x="1676951" y="1529705"/>
                </a:lnTo>
                <a:close/>
                <a:moveTo>
                  <a:pt x="2546264" y="2906546"/>
                </a:moveTo>
                <a:lnTo>
                  <a:pt x="1730297" y="1493249"/>
                </a:lnTo>
                <a:lnTo>
                  <a:pt x="3356641" y="1496478"/>
                </a:lnTo>
                <a:close/>
              </a:path>
            </a:pathLst>
          </a:cu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99"/>
          </a:p>
        </p:txBody>
      </p:sp>
    </p:spTree>
    <p:extLst>
      <p:ext uri="{BB962C8B-B14F-4D97-AF65-F5344CB8AC3E}">
        <p14:creationId xmlns:p14="http://schemas.microsoft.com/office/powerpoint/2010/main" val="34330401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21907"/>
            <a:ext cx="10515600" cy="4555056"/>
          </a:xfrm>
          <a:prstGeom prst="rect">
            <a:avLst/>
          </a:prstGeom>
        </p:spPr>
        <p:txBody>
          <a:bodyPr/>
          <a:lstStyle>
            <a:lvl1pPr marL="304785" indent="-304785">
              <a:buClr>
                <a:srgbClr val="006699"/>
              </a:buClr>
              <a:buSzPct val="90000"/>
              <a:buFont typeface="Wingdings" charset="2"/>
              <a:buChar char="§"/>
              <a:defRPr>
                <a:latin typeface="Helvetica"/>
                <a:cs typeface="Helvetica"/>
              </a:defRPr>
            </a:lvl1pPr>
            <a:lvl2pPr marL="914354" indent="-304785">
              <a:buClr>
                <a:srgbClr val="006699"/>
              </a:buClr>
              <a:buSzPct val="90000"/>
              <a:buFont typeface="Wingdings" charset="2"/>
              <a:buChar char="§"/>
              <a:defRPr>
                <a:latin typeface="Helvetica"/>
                <a:cs typeface="Helvetica"/>
              </a:defRPr>
            </a:lvl2pPr>
            <a:lvl3pPr marL="1523924" indent="-304785">
              <a:buClr>
                <a:srgbClr val="006699"/>
              </a:buClr>
              <a:buSzPct val="90000"/>
              <a:buFont typeface="Wingdings" charset="2"/>
              <a:buChar char="§"/>
              <a:defRPr>
                <a:latin typeface="Helvetica"/>
                <a:cs typeface="Helvetica"/>
              </a:defRPr>
            </a:lvl3pPr>
            <a:lvl4pPr marL="2133493" indent="-304785">
              <a:buClr>
                <a:srgbClr val="006699"/>
              </a:buClr>
              <a:buSzPct val="90000"/>
              <a:buFont typeface="Wingdings" charset="2"/>
              <a:buChar char="§"/>
              <a:defRPr>
                <a:latin typeface="Helvetica"/>
                <a:cs typeface="Helvetica"/>
              </a:defRPr>
            </a:lvl4pPr>
            <a:lvl5pPr marL="2743063" indent="-304785">
              <a:buClr>
                <a:srgbClr val="006699"/>
              </a:buClr>
              <a:buSzPct val="90000"/>
              <a:buFont typeface="Wingdings" charset="2"/>
              <a:buChar char="§"/>
              <a:defRPr>
                <a:latin typeface="Helvetica"/>
                <a:cs typeface="Helvetica"/>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Date Placeholder 3"/>
          <p:cNvSpPr>
            <a:spLocks noGrp="1"/>
          </p:cNvSpPr>
          <p:nvPr>
            <p:ph type="dt" sz="half" idx="10"/>
          </p:nvPr>
        </p:nvSpPr>
        <p:spPr>
          <a:xfrm>
            <a:off x="838200" y="6356352"/>
            <a:ext cx="2743200" cy="365125"/>
          </a:xfrm>
          <a:prstGeom prst="rect">
            <a:avLst/>
          </a:prstGeom>
        </p:spPr>
        <p:txBody>
          <a:bodyPr/>
          <a:lstStyle>
            <a:lvl1pPr>
              <a:defRPr smtClean="0"/>
            </a:lvl1pPr>
          </a:lstStyle>
          <a:p>
            <a:pPr>
              <a:defRPr/>
            </a:pPr>
            <a:r>
              <a:rPr lang="en-US"/>
              <a:t>September 23, 2021</a:t>
            </a:r>
          </a:p>
        </p:txBody>
      </p:sp>
      <p:sp>
        <p:nvSpPr>
          <p:cNvPr id="6" name="Footer Placeholder 4"/>
          <p:cNvSpPr>
            <a:spLocks noGrp="1"/>
          </p:cNvSpPr>
          <p:nvPr>
            <p:ph type="ftr" sz="quarter" idx="11"/>
          </p:nvPr>
        </p:nvSpPr>
        <p:spPr>
          <a:xfrm>
            <a:off x="4038600" y="6356352"/>
            <a:ext cx="4114800" cy="365125"/>
          </a:xfrm>
          <a:prstGeom prst="rect">
            <a:avLst/>
          </a:prstGeom>
        </p:spPr>
        <p:txBody>
          <a:bodyPr/>
          <a:lstStyle>
            <a:lvl1pPr>
              <a:defRPr>
                <a:latin typeface="Helvetica"/>
                <a:cs typeface="Helvetica"/>
              </a:defRPr>
            </a:lvl1pPr>
          </a:lstStyle>
          <a:p>
            <a:pPr>
              <a:defRPr/>
            </a:pPr>
            <a:endParaRPr dirty="0"/>
          </a:p>
        </p:txBody>
      </p:sp>
      <p:sp>
        <p:nvSpPr>
          <p:cNvPr id="7" name="Slide Number Placeholder 5"/>
          <p:cNvSpPr>
            <a:spLocks noGrp="1"/>
          </p:cNvSpPr>
          <p:nvPr>
            <p:ph type="sldNum" sz="quarter" idx="12"/>
          </p:nvPr>
        </p:nvSpPr>
        <p:spPr/>
        <p:txBody>
          <a:bodyPr/>
          <a:lstStyle>
            <a:lvl1pPr>
              <a:defRPr smtClean="0"/>
            </a:lvl1pPr>
          </a:lstStyle>
          <a:p>
            <a:pPr>
              <a:defRPr/>
            </a:pPr>
            <a:fld id="{14A44F08-32FF-CD46-AC36-4CD0520A72DA}" type="slidenum">
              <a:rPr lang="en-US"/>
              <a:pPr>
                <a:defRPr/>
              </a:pPr>
              <a:t>‹#›</a:t>
            </a:fld>
            <a:endParaRPr lang="en-US"/>
          </a:p>
        </p:txBody>
      </p:sp>
    </p:spTree>
    <p:extLst>
      <p:ext uri="{BB962C8B-B14F-4D97-AF65-F5344CB8AC3E}">
        <p14:creationId xmlns:p14="http://schemas.microsoft.com/office/powerpoint/2010/main" val="26578456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wo Unbullete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t>September 23, 2021</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8CC3BDF-57CD-4DF0-939A-D0CDD094B824}" type="slidenum">
              <a:rPr lang="en-US"/>
              <a:pPr>
                <a:defRPr/>
              </a:pPr>
              <a:t>‹#›</a:t>
            </a:fld>
            <a:endParaRPr lang="en-US" sz="1400">
              <a:latin typeface="Myriad Pro" charset="0"/>
            </a:endParaRPr>
          </a:p>
        </p:txBody>
      </p:sp>
      <p:sp>
        <p:nvSpPr>
          <p:cNvPr id="9" name="Content Placeholder 2"/>
          <p:cNvSpPr>
            <a:spLocks noGrp="1"/>
          </p:cNvSpPr>
          <p:nvPr>
            <p:ph idx="1"/>
          </p:nvPr>
        </p:nvSpPr>
        <p:spPr>
          <a:xfrm>
            <a:off x="914400" y="1600200"/>
            <a:ext cx="4998720" cy="4343400"/>
          </a:xfrm>
        </p:spPr>
        <p:txBody>
          <a:bodyPr/>
          <a:lstStyle>
            <a:lvl1pPr marL="0" indent="0">
              <a:buFontTx/>
              <a:buNone/>
              <a:defRPr sz="1600"/>
            </a:lvl1pPr>
            <a:lvl2pPr marL="274334" indent="-276239">
              <a:spcBef>
                <a:spcPts val="1100"/>
              </a:spcBef>
              <a:buClr>
                <a:schemeClr val="accent1"/>
              </a:buClr>
              <a:buFont typeface="Wingdings 2" pitchFamily="18" charset="2"/>
              <a:buChar char="¾"/>
              <a:defRPr sz="1600"/>
            </a:lvl2pPr>
            <a:lvl3pPr marL="576101" indent="-276239">
              <a:buFont typeface="Verdana" pitchFamily="34" charset="0"/>
              <a:buChar char="–"/>
              <a:defRPr sz="1600"/>
            </a:lvl3pPr>
            <a:lvl4pPr marL="813857" indent="-228611">
              <a:buFont typeface="Verdana" pitchFamily="34" charset="0"/>
              <a:buChar char="•"/>
              <a:defRPr sz="1400"/>
            </a:lvl4pPr>
            <a:lvl5pPr marL="1033324" indent="-171459">
              <a:buFont typeface="Arial" pitchFamily="34" charset="0"/>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0" name="Content Placeholder 2"/>
          <p:cNvSpPr>
            <a:spLocks noGrp="1"/>
          </p:cNvSpPr>
          <p:nvPr>
            <p:ph idx="13"/>
          </p:nvPr>
        </p:nvSpPr>
        <p:spPr>
          <a:xfrm>
            <a:off x="6278880" y="1600200"/>
            <a:ext cx="4998720" cy="4343400"/>
          </a:xfrm>
        </p:spPr>
        <p:txBody>
          <a:bodyPr/>
          <a:lstStyle>
            <a:lvl1pPr marL="0" indent="0">
              <a:buFontTx/>
              <a:buNone/>
              <a:defRPr/>
            </a:lvl1pPr>
            <a:lvl2pPr marL="274334" indent="-276239">
              <a:spcBef>
                <a:spcPts val="1100"/>
              </a:spcBef>
              <a:buClr>
                <a:schemeClr val="accent1"/>
              </a:buClr>
              <a:buFont typeface="Wingdings 2" pitchFamily="18" charset="2"/>
              <a:buChar char="¾"/>
              <a:defRPr/>
            </a:lvl2pPr>
            <a:lvl3pPr marL="576101" indent="-276239">
              <a:buFont typeface="Verdana" pitchFamily="34" charset="0"/>
              <a:buChar char="–"/>
              <a:defRPr sz="1600"/>
            </a:lvl3pPr>
            <a:lvl4pPr marL="813857" indent="-228611">
              <a:buFont typeface="Verdana" pitchFamily="34" charset="0"/>
              <a:buChar char="•"/>
              <a:defRPr sz="1400"/>
            </a:lvl4pPr>
            <a:lvl5pPr marL="1033324" indent="-171459">
              <a:buFont typeface="Arial" pitchFamily="34" charset="0"/>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4106258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lvl1pPr>
              <a:defRPr>
                <a:solidFill>
                  <a:schemeClr val="tx1"/>
                </a:solidFill>
              </a:defRPr>
            </a:lvl1pPr>
          </a:lstStyle>
          <a:p>
            <a:pPr defTabSz="1219119" fontAlgn="base">
              <a:spcBef>
                <a:spcPct val="0"/>
              </a:spcBef>
              <a:spcAft>
                <a:spcPct val="0"/>
              </a:spcAft>
              <a:defRPr/>
            </a:pPr>
            <a:fld id="{F698A54D-4565-014F-B026-C9E10277AF90}" type="slidenum">
              <a:rPr lang="en-US" smtClean="0">
                <a:ea typeface="ＭＳ Ｐゴシック" charset="0"/>
                <a:cs typeface="ＭＳ Ｐゴシック" charset="0"/>
              </a:rPr>
              <a:pPr defTabSz="1219119" fontAlgn="base">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1772146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raduated Background Cover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C7F23C2-7303-174F-968F-A3C4C47265AF}"/>
              </a:ext>
            </a:extLst>
          </p:cNvPr>
          <p:cNvSpPr/>
          <p:nvPr userDrawn="1"/>
        </p:nvSpPr>
        <p:spPr>
          <a:xfrm>
            <a:off x="10917303" y="383823"/>
            <a:ext cx="1128987" cy="598311"/>
          </a:xfrm>
          <a:prstGeom prst="rect">
            <a:avLst/>
          </a:prstGeom>
          <a:solidFill>
            <a:schemeClr val="bg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en-US" sz="1200">
              <a:solidFill>
                <a:schemeClr val="accent6"/>
              </a:solidFill>
            </a:endParaRPr>
          </a:p>
        </p:txBody>
      </p:sp>
      <p:sp>
        <p:nvSpPr>
          <p:cNvPr id="5" name="Rectangle 4">
            <a:extLst>
              <a:ext uri="{FF2B5EF4-FFF2-40B4-BE49-F238E27FC236}">
                <a16:creationId xmlns:a16="http://schemas.microsoft.com/office/drawing/2014/main" id="{B5DFBFFB-E7B3-EB46-AAFB-53F55D78982D}"/>
              </a:ext>
            </a:extLst>
          </p:cNvPr>
          <p:cNvSpPr/>
          <p:nvPr userDrawn="1"/>
        </p:nvSpPr>
        <p:spPr>
          <a:xfrm>
            <a:off x="0" y="2999"/>
            <a:ext cx="12192000" cy="6857703"/>
          </a:xfrm>
          <a:prstGeom prst="rect">
            <a:avLst/>
          </a:prstGeom>
          <a:gradFill>
            <a:gsLst>
              <a:gs pos="100000">
                <a:schemeClr val="accent5">
                  <a:alpha val="55000"/>
                </a:schemeClr>
              </a:gs>
              <a:gs pos="0">
                <a:schemeClr val="accent2"/>
              </a:gs>
              <a:gs pos="61000">
                <a:schemeClr val="accent3">
                  <a:alpha val="74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 name="Slide Number Placeholder 2">
            <a:extLst>
              <a:ext uri="{FF2B5EF4-FFF2-40B4-BE49-F238E27FC236}">
                <a16:creationId xmlns:a16="http://schemas.microsoft.com/office/drawing/2014/main" id="{E20F6A76-4272-704D-AE8B-A17682BCFF1B}"/>
              </a:ext>
            </a:extLst>
          </p:cNvPr>
          <p:cNvSpPr>
            <a:spLocks noGrp="1"/>
          </p:cNvSpPr>
          <p:nvPr>
            <p:ph type="sldNum" sz="quarter" idx="10"/>
          </p:nvPr>
        </p:nvSpPr>
        <p:spPr/>
        <p:txBody>
          <a:bodyPr/>
          <a:lstStyle/>
          <a:p>
            <a:fld id="{E6459DFB-86F3-43FA-8567-2EA6E426AE90}" type="slidenum">
              <a:rPr lang="en-US" smtClean="0"/>
              <a:pPr/>
              <a:t>‹#›</a:t>
            </a:fld>
            <a:endParaRPr lang="en-US" dirty="0"/>
          </a:p>
        </p:txBody>
      </p:sp>
      <p:sp>
        <p:nvSpPr>
          <p:cNvPr id="4" name="Date Placeholder 3">
            <a:extLst>
              <a:ext uri="{FF2B5EF4-FFF2-40B4-BE49-F238E27FC236}">
                <a16:creationId xmlns:a16="http://schemas.microsoft.com/office/drawing/2014/main" id="{A6167693-A2BC-194E-8C3C-449D22A763AD}"/>
              </a:ext>
            </a:extLst>
          </p:cNvPr>
          <p:cNvSpPr>
            <a:spLocks noGrp="1"/>
          </p:cNvSpPr>
          <p:nvPr>
            <p:ph type="dt" sz="half" idx="11"/>
          </p:nvPr>
        </p:nvSpPr>
        <p:spPr/>
        <p:txBody>
          <a:bodyPr/>
          <a:lstStyle/>
          <a:p>
            <a:r>
              <a:rPr lang="en-US"/>
              <a:t>September 23, 2021</a:t>
            </a:r>
          </a:p>
        </p:txBody>
      </p:sp>
      <p:sp>
        <p:nvSpPr>
          <p:cNvPr id="6" name="Pentagon 5">
            <a:extLst>
              <a:ext uri="{FF2B5EF4-FFF2-40B4-BE49-F238E27FC236}">
                <a16:creationId xmlns:a16="http://schemas.microsoft.com/office/drawing/2014/main" id="{E2702765-F98F-1641-9905-366F91B44CA5}"/>
              </a:ext>
            </a:extLst>
          </p:cNvPr>
          <p:cNvSpPr/>
          <p:nvPr userDrawn="1"/>
        </p:nvSpPr>
        <p:spPr>
          <a:xfrm>
            <a:off x="0" y="1733919"/>
            <a:ext cx="8314241" cy="3390165"/>
          </a:xfrm>
          <a:prstGeom prst="homePlate">
            <a:avLst>
              <a:gd name="adj" fmla="val 28449"/>
            </a:avLst>
          </a:prstGeom>
          <a:solidFill>
            <a:srgbClr val="FFFE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TextBox 6">
            <a:extLst>
              <a:ext uri="{FF2B5EF4-FFF2-40B4-BE49-F238E27FC236}">
                <a16:creationId xmlns:a16="http://schemas.microsoft.com/office/drawing/2014/main" id="{21C43BF1-C713-8E41-91F5-5C39B42FFE30}"/>
              </a:ext>
            </a:extLst>
          </p:cNvPr>
          <p:cNvSpPr txBox="1"/>
          <p:nvPr userDrawn="1"/>
        </p:nvSpPr>
        <p:spPr>
          <a:xfrm>
            <a:off x="-90790" y="3316986"/>
            <a:ext cx="7898859" cy="615553"/>
          </a:xfrm>
          <a:prstGeom prst="rect">
            <a:avLst/>
          </a:prstGeom>
          <a:noFill/>
        </p:spPr>
        <p:txBody>
          <a:bodyPr wrap="square" lIns="0" tIns="0" rIns="0" bIns="0" rtlCol="0">
            <a:spAutoFit/>
          </a:bodyPr>
          <a:lstStyle/>
          <a:p>
            <a:pPr marL="0" lvl="2" algn="ctr">
              <a:buSzPct val="100000"/>
              <a:defRPr/>
            </a:pPr>
            <a:r>
              <a:rPr lang="en-US" sz="4000" b="1" spc="200" dirty="0">
                <a:solidFill>
                  <a:schemeClr val="accent1"/>
                </a:solidFill>
                <a:latin typeface="+mj-lt"/>
              </a:rPr>
              <a:t>YOUR TITLE HERE</a:t>
            </a:r>
          </a:p>
        </p:txBody>
      </p:sp>
      <p:sp>
        <p:nvSpPr>
          <p:cNvPr id="8" name="TextBox 7">
            <a:extLst>
              <a:ext uri="{FF2B5EF4-FFF2-40B4-BE49-F238E27FC236}">
                <a16:creationId xmlns:a16="http://schemas.microsoft.com/office/drawing/2014/main" id="{59B62461-E572-4D4E-B3DE-D9ABD720AAD4}"/>
              </a:ext>
            </a:extLst>
          </p:cNvPr>
          <p:cNvSpPr txBox="1"/>
          <p:nvPr userDrawn="1"/>
        </p:nvSpPr>
        <p:spPr>
          <a:xfrm>
            <a:off x="-90790" y="4091338"/>
            <a:ext cx="7898859" cy="369332"/>
          </a:xfrm>
          <a:prstGeom prst="rect">
            <a:avLst/>
          </a:prstGeom>
          <a:noFill/>
        </p:spPr>
        <p:txBody>
          <a:bodyPr wrap="square" lIns="0" tIns="0" rIns="0" bIns="0" rtlCol="0">
            <a:spAutoFit/>
          </a:bodyPr>
          <a:lstStyle/>
          <a:p>
            <a:pPr marL="0" lvl="2" algn="ctr">
              <a:buSzPct val="100000"/>
              <a:defRPr/>
            </a:pPr>
            <a:r>
              <a:rPr lang="en-US" sz="2400" b="1" dirty="0"/>
              <a:t>Subtitle</a:t>
            </a:r>
          </a:p>
        </p:txBody>
      </p:sp>
      <p:pic>
        <p:nvPicPr>
          <p:cNvPr id="9" name="Picture 8">
            <a:extLst>
              <a:ext uri="{FF2B5EF4-FFF2-40B4-BE49-F238E27FC236}">
                <a16:creationId xmlns:a16="http://schemas.microsoft.com/office/drawing/2014/main" id="{DD22F461-5177-D64A-A4BB-3152C112CDA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90209" y="1989546"/>
            <a:ext cx="3336862" cy="1290671"/>
          </a:xfrm>
          <a:prstGeom prst="rect">
            <a:avLst/>
          </a:prstGeom>
        </p:spPr>
      </p:pic>
    </p:spTree>
    <p:extLst>
      <p:ext uri="{BB962C8B-B14F-4D97-AF65-F5344CB8AC3E}">
        <p14:creationId xmlns:p14="http://schemas.microsoft.com/office/powerpoint/2010/main" val="31264563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ly Slide Titl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BF310E8-864B-BF4E-97A6-BBD6C61D284C}"/>
              </a:ext>
            </a:extLst>
          </p:cNvPr>
          <p:cNvSpPr>
            <a:spLocks noGrp="1"/>
          </p:cNvSpPr>
          <p:nvPr>
            <p:ph type="sldNum" sz="quarter" idx="10"/>
          </p:nvPr>
        </p:nvSpPr>
        <p:spPr/>
        <p:txBody>
          <a:bodyPr/>
          <a:lstStyle/>
          <a:p>
            <a:fld id="{E6459DFB-86F3-43FA-8567-2EA6E426AE90}" type="slidenum">
              <a:rPr lang="en-US" smtClean="0"/>
              <a:pPr/>
              <a:t>‹#›</a:t>
            </a:fld>
            <a:endParaRPr lang="en-US" dirty="0"/>
          </a:p>
        </p:txBody>
      </p:sp>
      <p:sp>
        <p:nvSpPr>
          <p:cNvPr id="4" name="Date Placeholder 3">
            <a:extLst>
              <a:ext uri="{FF2B5EF4-FFF2-40B4-BE49-F238E27FC236}">
                <a16:creationId xmlns:a16="http://schemas.microsoft.com/office/drawing/2014/main" id="{EC74DB18-45D9-2740-8B1F-CF6B1B65FD89}"/>
              </a:ext>
            </a:extLst>
          </p:cNvPr>
          <p:cNvSpPr>
            <a:spLocks noGrp="1"/>
          </p:cNvSpPr>
          <p:nvPr>
            <p:ph type="dt" sz="half" idx="11"/>
          </p:nvPr>
        </p:nvSpPr>
        <p:spPr/>
        <p:txBody>
          <a:bodyPr/>
          <a:lstStyle/>
          <a:p>
            <a:r>
              <a:rPr lang="en-US"/>
              <a:t>September 23, 2021</a:t>
            </a:r>
          </a:p>
        </p:txBody>
      </p:sp>
      <p:sp>
        <p:nvSpPr>
          <p:cNvPr id="5" name="タイトル 1">
            <a:extLst>
              <a:ext uri="{FF2B5EF4-FFF2-40B4-BE49-F238E27FC236}">
                <a16:creationId xmlns:a16="http://schemas.microsoft.com/office/drawing/2014/main" id="{D3630EB2-CD17-0D43-BC18-0040117CE464}"/>
              </a:ext>
            </a:extLst>
          </p:cNvPr>
          <p:cNvSpPr>
            <a:spLocks noGrp="1"/>
          </p:cNvSpPr>
          <p:nvPr>
            <p:ph type="title" hasCustomPrompt="1"/>
          </p:nvPr>
        </p:nvSpPr>
        <p:spPr>
          <a:xfrm>
            <a:off x="682412" y="335212"/>
            <a:ext cx="10827176" cy="802101"/>
          </a:xfrm>
        </p:spPr>
        <p:txBody>
          <a:bodyPr/>
          <a:lstStyle>
            <a:lvl1pPr>
              <a:defRPr b="1" cap="none" baseline="0">
                <a:solidFill>
                  <a:schemeClr val="accent2"/>
                </a:solidFill>
                <a:latin typeface="+mj-lt"/>
              </a:defRPr>
            </a:lvl1pPr>
          </a:lstStyle>
          <a:p>
            <a:r>
              <a:rPr kumimoji="1" lang="en-US" altLang="ja-JP" dirty="0"/>
              <a:t>Click Here to Insert Title</a:t>
            </a:r>
            <a:endParaRPr kumimoji="1" lang="ja-JP" altLang="en-US" dirty="0"/>
          </a:p>
        </p:txBody>
      </p:sp>
    </p:spTree>
    <p:extLst>
      <p:ext uri="{BB962C8B-B14F-4D97-AF65-F5344CB8AC3E}">
        <p14:creationId xmlns:p14="http://schemas.microsoft.com/office/powerpoint/2010/main" val="21371861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ll Bla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BF310E8-864B-BF4E-97A6-BBD6C61D284C}"/>
              </a:ext>
            </a:extLst>
          </p:cNvPr>
          <p:cNvSpPr>
            <a:spLocks noGrp="1"/>
          </p:cNvSpPr>
          <p:nvPr>
            <p:ph type="sldNum" sz="quarter" idx="10"/>
          </p:nvPr>
        </p:nvSpPr>
        <p:spPr/>
        <p:txBody>
          <a:bodyPr/>
          <a:lstStyle/>
          <a:p>
            <a:fld id="{E6459DFB-86F3-43FA-8567-2EA6E426AE90}" type="slidenum">
              <a:rPr lang="en-US" smtClean="0"/>
              <a:pPr/>
              <a:t>‹#›</a:t>
            </a:fld>
            <a:endParaRPr lang="en-US" dirty="0"/>
          </a:p>
        </p:txBody>
      </p:sp>
      <p:sp>
        <p:nvSpPr>
          <p:cNvPr id="4" name="Date Placeholder 3">
            <a:extLst>
              <a:ext uri="{FF2B5EF4-FFF2-40B4-BE49-F238E27FC236}">
                <a16:creationId xmlns:a16="http://schemas.microsoft.com/office/drawing/2014/main" id="{EC74DB18-45D9-2740-8B1F-CF6B1B65FD89}"/>
              </a:ext>
            </a:extLst>
          </p:cNvPr>
          <p:cNvSpPr>
            <a:spLocks noGrp="1"/>
          </p:cNvSpPr>
          <p:nvPr>
            <p:ph type="dt" sz="half" idx="11"/>
          </p:nvPr>
        </p:nvSpPr>
        <p:spPr/>
        <p:txBody>
          <a:bodyPr/>
          <a:lstStyle/>
          <a:p>
            <a:r>
              <a:rPr lang="en-US"/>
              <a:t>September 23, 2021</a:t>
            </a:r>
          </a:p>
        </p:txBody>
      </p:sp>
    </p:spTree>
    <p:extLst>
      <p:ext uri="{BB962C8B-B14F-4D97-AF65-F5344CB8AC3E}">
        <p14:creationId xmlns:p14="http://schemas.microsoft.com/office/powerpoint/2010/main" val="22287704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997D50F-EA51-5548-A0D4-55F716C47497}"/>
              </a:ext>
            </a:extLst>
          </p:cNvPr>
          <p:cNvSpPr>
            <a:spLocks noGrp="1"/>
          </p:cNvSpPr>
          <p:nvPr>
            <p:ph type="sldNum" sz="quarter" idx="10"/>
          </p:nvPr>
        </p:nvSpPr>
        <p:spPr/>
        <p:txBody>
          <a:bodyPr/>
          <a:lstStyle/>
          <a:p>
            <a:fld id="{E6459DFB-86F3-43FA-8567-2EA6E426AE90}" type="slidenum">
              <a:rPr lang="en-US" smtClean="0"/>
              <a:pPr/>
              <a:t>‹#›</a:t>
            </a:fld>
            <a:endParaRPr lang="en-US" dirty="0"/>
          </a:p>
        </p:txBody>
      </p:sp>
      <p:sp>
        <p:nvSpPr>
          <p:cNvPr id="4" name="Date Placeholder 3">
            <a:extLst>
              <a:ext uri="{FF2B5EF4-FFF2-40B4-BE49-F238E27FC236}">
                <a16:creationId xmlns:a16="http://schemas.microsoft.com/office/drawing/2014/main" id="{8C86D25E-43F0-8344-BC1C-CDD78CAA5627}"/>
              </a:ext>
            </a:extLst>
          </p:cNvPr>
          <p:cNvSpPr>
            <a:spLocks noGrp="1"/>
          </p:cNvSpPr>
          <p:nvPr>
            <p:ph type="dt" sz="half" idx="11"/>
          </p:nvPr>
        </p:nvSpPr>
        <p:spPr/>
        <p:txBody>
          <a:bodyPr/>
          <a:lstStyle/>
          <a:p>
            <a:r>
              <a:rPr lang="en-US"/>
              <a:t>September 23, 2021</a:t>
            </a:r>
          </a:p>
        </p:txBody>
      </p:sp>
      <p:sp>
        <p:nvSpPr>
          <p:cNvPr id="10" name="Picture Placeholder 31">
            <a:extLst>
              <a:ext uri="{FF2B5EF4-FFF2-40B4-BE49-F238E27FC236}">
                <a16:creationId xmlns:a16="http://schemas.microsoft.com/office/drawing/2014/main" id="{2992819D-D408-2148-B800-6B9E72D75554}"/>
              </a:ext>
            </a:extLst>
          </p:cNvPr>
          <p:cNvSpPr>
            <a:spLocks noGrp="1"/>
          </p:cNvSpPr>
          <p:nvPr>
            <p:ph type="pic" sz="quarter" idx="12"/>
          </p:nvPr>
        </p:nvSpPr>
        <p:spPr>
          <a:xfrm>
            <a:off x="627929" y="2097344"/>
            <a:ext cx="4131749" cy="4210051"/>
          </a:xfrm>
          <a:custGeom>
            <a:avLst/>
            <a:gdLst>
              <a:gd name="connsiteX0" fmla="*/ 5263712 w 6984124"/>
              <a:gd name="connsiteY0" fmla="*/ 3124199 h 7115555"/>
              <a:gd name="connsiteX1" fmla="*/ 6984124 w 6984124"/>
              <a:gd name="connsiteY1" fmla="*/ 4063647 h 7115555"/>
              <a:gd name="connsiteX2" fmla="*/ 6984124 w 6984124"/>
              <a:gd name="connsiteY2" fmla="*/ 6176107 h 7115555"/>
              <a:gd name="connsiteX3" fmla="*/ 5263712 w 6984124"/>
              <a:gd name="connsiteY3" fmla="*/ 7115555 h 7115555"/>
              <a:gd name="connsiteX4" fmla="*/ 3543300 w 6984124"/>
              <a:gd name="connsiteY4" fmla="*/ 6176107 h 7115555"/>
              <a:gd name="connsiteX5" fmla="*/ 3543300 w 6984124"/>
              <a:gd name="connsiteY5" fmla="*/ 4063647 h 7115555"/>
              <a:gd name="connsiteX6" fmla="*/ 1720412 w 6984124"/>
              <a:gd name="connsiteY6" fmla="*/ 3124199 h 7115555"/>
              <a:gd name="connsiteX7" fmla="*/ 3440824 w 6984124"/>
              <a:gd name="connsiteY7" fmla="*/ 4063647 h 7115555"/>
              <a:gd name="connsiteX8" fmla="*/ 3440824 w 6984124"/>
              <a:gd name="connsiteY8" fmla="*/ 6176107 h 7115555"/>
              <a:gd name="connsiteX9" fmla="*/ 1720412 w 6984124"/>
              <a:gd name="connsiteY9" fmla="*/ 7115555 h 7115555"/>
              <a:gd name="connsiteX10" fmla="*/ 0 w 6984124"/>
              <a:gd name="connsiteY10" fmla="*/ 6176107 h 7115555"/>
              <a:gd name="connsiteX11" fmla="*/ 0 w 6984124"/>
              <a:gd name="connsiteY11" fmla="*/ 4063647 h 7115555"/>
              <a:gd name="connsiteX12" fmla="*/ 3473012 w 6984124"/>
              <a:gd name="connsiteY12" fmla="*/ 0 h 7115555"/>
              <a:gd name="connsiteX13" fmla="*/ 5193424 w 6984124"/>
              <a:gd name="connsiteY13" fmla="*/ 939448 h 7115555"/>
              <a:gd name="connsiteX14" fmla="*/ 5193424 w 6984124"/>
              <a:gd name="connsiteY14" fmla="*/ 3051907 h 7115555"/>
              <a:gd name="connsiteX15" fmla="*/ 3473012 w 6984124"/>
              <a:gd name="connsiteY15" fmla="*/ 3991355 h 7115555"/>
              <a:gd name="connsiteX16" fmla="*/ 1752600 w 6984124"/>
              <a:gd name="connsiteY16" fmla="*/ 3051907 h 7115555"/>
              <a:gd name="connsiteX17" fmla="*/ 1752600 w 6984124"/>
              <a:gd name="connsiteY17" fmla="*/ 939448 h 711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84124" h="7115555">
                <a:moveTo>
                  <a:pt x="5263712" y="3124199"/>
                </a:moveTo>
                <a:lnTo>
                  <a:pt x="6984124" y="4063647"/>
                </a:lnTo>
                <a:lnTo>
                  <a:pt x="6984124" y="6176107"/>
                </a:lnTo>
                <a:lnTo>
                  <a:pt x="5263712" y="7115555"/>
                </a:lnTo>
                <a:lnTo>
                  <a:pt x="3543300" y="6176107"/>
                </a:lnTo>
                <a:lnTo>
                  <a:pt x="3543300" y="4063647"/>
                </a:lnTo>
                <a:close/>
                <a:moveTo>
                  <a:pt x="1720412" y="3124199"/>
                </a:moveTo>
                <a:lnTo>
                  <a:pt x="3440824" y="4063647"/>
                </a:lnTo>
                <a:lnTo>
                  <a:pt x="3440824" y="6176107"/>
                </a:lnTo>
                <a:lnTo>
                  <a:pt x="1720412" y="7115555"/>
                </a:lnTo>
                <a:lnTo>
                  <a:pt x="0" y="6176107"/>
                </a:lnTo>
                <a:lnTo>
                  <a:pt x="0" y="4063647"/>
                </a:lnTo>
                <a:close/>
                <a:moveTo>
                  <a:pt x="3473012" y="0"/>
                </a:moveTo>
                <a:lnTo>
                  <a:pt x="5193424" y="939448"/>
                </a:lnTo>
                <a:lnTo>
                  <a:pt x="5193424" y="3051907"/>
                </a:lnTo>
                <a:lnTo>
                  <a:pt x="3473012" y="3991355"/>
                </a:lnTo>
                <a:lnTo>
                  <a:pt x="1752600" y="3051907"/>
                </a:lnTo>
                <a:lnTo>
                  <a:pt x="1752600" y="939448"/>
                </a:lnTo>
                <a:close/>
              </a:path>
            </a:pathLst>
          </a:custGeom>
        </p:spPr>
        <p:txBody>
          <a:bodyPr wrap="square">
            <a:noAutofit/>
          </a:bodyPr>
          <a:lstStyle/>
          <a:p>
            <a:r>
              <a:rPr lang="en-US"/>
              <a:t>Click icon to add picture</a:t>
            </a:r>
          </a:p>
        </p:txBody>
      </p:sp>
      <p:sp>
        <p:nvSpPr>
          <p:cNvPr id="11" name="Freeform 10">
            <a:extLst>
              <a:ext uri="{FF2B5EF4-FFF2-40B4-BE49-F238E27FC236}">
                <a16:creationId xmlns:a16="http://schemas.microsoft.com/office/drawing/2014/main" id="{13D6034A-FE2B-8E42-AE60-6A5665F05B8C}"/>
              </a:ext>
            </a:extLst>
          </p:cNvPr>
          <p:cNvSpPr/>
          <p:nvPr userDrawn="1"/>
        </p:nvSpPr>
        <p:spPr>
          <a:xfrm rot="16200000">
            <a:off x="2615126" y="415658"/>
            <a:ext cx="2348808" cy="2054580"/>
          </a:xfrm>
          <a:custGeom>
            <a:avLst/>
            <a:gdLst>
              <a:gd name="connsiteX0" fmla="*/ 1631933 w 3356641"/>
              <a:gd name="connsiteY0" fmla="*/ 1441970 h 2936546"/>
              <a:gd name="connsiteX1" fmla="*/ 0 w 3356641"/>
              <a:gd name="connsiteY1" fmla="*/ 1444623 h 2936546"/>
              <a:gd name="connsiteX2" fmla="*/ 813679 w 3356641"/>
              <a:gd name="connsiteY2" fmla="*/ 36457 h 2936546"/>
              <a:gd name="connsiteX3" fmla="*/ 1684136 w 3356641"/>
              <a:gd name="connsiteY3" fmla="*/ 1413297 h 2936546"/>
              <a:gd name="connsiteX4" fmla="*/ 868169 w 3356641"/>
              <a:gd name="connsiteY4" fmla="*/ 0 h 2936546"/>
              <a:gd name="connsiteX5" fmla="*/ 2494513 w 3356641"/>
              <a:gd name="connsiteY5" fmla="*/ 3228 h 2936546"/>
              <a:gd name="connsiteX6" fmla="*/ 3350695 w 3356641"/>
              <a:gd name="connsiteY6" fmla="*/ 1445700 h 2936546"/>
              <a:gd name="connsiteX7" fmla="*/ 1718762 w 3356641"/>
              <a:gd name="connsiteY7" fmla="*/ 1448353 h 2936546"/>
              <a:gd name="connsiteX8" fmla="*/ 2532442 w 3356641"/>
              <a:gd name="connsiteY8" fmla="*/ 40187 h 2936546"/>
              <a:gd name="connsiteX9" fmla="*/ 827502 w 3356641"/>
              <a:gd name="connsiteY9" fmla="*/ 2902817 h 2936546"/>
              <a:gd name="connsiteX10" fmla="*/ 11535 w 3356641"/>
              <a:gd name="connsiteY10" fmla="*/ 1489520 h 2936546"/>
              <a:gd name="connsiteX11" fmla="*/ 1637879 w 3356641"/>
              <a:gd name="connsiteY11" fmla="*/ 1492748 h 2936546"/>
              <a:gd name="connsiteX12" fmla="*/ 2492918 w 3356641"/>
              <a:gd name="connsiteY12" fmla="*/ 2936546 h 2936546"/>
              <a:gd name="connsiteX13" fmla="*/ 860983 w 3356641"/>
              <a:gd name="connsiteY13" fmla="*/ 2936546 h 2936546"/>
              <a:gd name="connsiteX14" fmla="*/ 1676951 w 3356641"/>
              <a:gd name="connsiteY14" fmla="*/ 1529705 h 2936546"/>
              <a:gd name="connsiteX15" fmla="*/ 2546264 w 3356641"/>
              <a:gd name="connsiteY15" fmla="*/ 2906546 h 2936546"/>
              <a:gd name="connsiteX16" fmla="*/ 1730297 w 3356641"/>
              <a:gd name="connsiteY16" fmla="*/ 1493249 h 2936546"/>
              <a:gd name="connsiteX17" fmla="*/ 3356641 w 3356641"/>
              <a:gd name="connsiteY17" fmla="*/ 1496478 h 2936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56641" h="2936546">
                <a:moveTo>
                  <a:pt x="1631933" y="1441970"/>
                </a:moveTo>
                <a:lnTo>
                  <a:pt x="0" y="1444623"/>
                </a:lnTo>
                <a:lnTo>
                  <a:pt x="813679" y="36457"/>
                </a:lnTo>
                <a:close/>
                <a:moveTo>
                  <a:pt x="1684136" y="1413297"/>
                </a:moveTo>
                <a:lnTo>
                  <a:pt x="868169" y="0"/>
                </a:lnTo>
                <a:lnTo>
                  <a:pt x="2494513" y="3228"/>
                </a:lnTo>
                <a:close/>
                <a:moveTo>
                  <a:pt x="3350695" y="1445700"/>
                </a:moveTo>
                <a:lnTo>
                  <a:pt x="1718762" y="1448353"/>
                </a:lnTo>
                <a:lnTo>
                  <a:pt x="2532442" y="40187"/>
                </a:lnTo>
                <a:close/>
                <a:moveTo>
                  <a:pt x="827502" y="2902817"/>
                </a:moveTo>
                <a:lnTo>
                  <a:pt x="11535" y="1489520"/>
                </a:lnTo>
                <a:lnTo>
                  <a:pt x="1637879" y="1492748"/>
                </a:lnTo>
                <a:close/>
                <a:moveTo>
                  <a:pt x="2492918" y="2936546"/>
                </a:moveTo>
                <a:lnTo>
                  <a:pt x="860983" y="2936546"/>
                </a:lnTo>
                <a:lnTo>
                  <a:pt x="1676951" y="1529705"/>
                </a:lnTo>
                <a:close/>
                <a:moveTo>
                  <a:pt x="2546264" y="2906546"/>
                </a:moveTo>
                <a:lnTo>
                  <a:pt x="1730297" y="1493249"/>
                </a:lnTo>
                <a:lnTo>
                  <a:pt x="3356641" y="1496478"/>
                </a:lnTo>
                <a:close/>
              </a:path>
            </a:pathLst>
          </a:cu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99"/>
          </a:p>
        </p:txBody>
      </p:sp>
      <p:sp>
        <p:nvSpPr>
          <p:cNvPr id="12" name="Freeform 11">
            <a:extLst>
              <a:ext uri="{FF2B5EF4-FFF2-40B4-BE49-F238E27FC236}">
                <a16:creationId xmlns:a16="http://schemas.microsoft.com/office/drawing/2014/main" id="{EFD04437-2BF8-504F-BBFD-B01DB894E014}"/>
              </a:ext>
            </a:extLst>
          </p:cNvPr>
          <p:cNvSpPr/>
          <p:nvPr userDrawn="1"/>
        </p:nvSpPr>
        <p:spPr>
          <a:xfrm rot="16200000">
            <a:off x="8361" y="2710748"/>
            <a:ext cx="1733550" cy="1516393"/>
          </a:xfrm>
          <a:custGeom>
            <a:avLst/>
            <a:gdLst>
              <a:gd name="connsiteX0" fmla="*/ 1631933 w 3356641"/>
              <a:gd name="connsiteY0" fmla="*/ 1441970 h 2936546"/>
              <a:gd name="connsiteX1" fmla="*/ 0 w 3356641"/>
              <a:gd name="connsiteY1" fmla="*/ 1444623 h 2936546"/>
              <a:gd name="connsiteX2" fmla="*/ 813679 w 3356641"/>
              <a:gd name="connsiteY2" fmla="*/ 36457 h 2936546"/>
              <a:gd name="connsiteX3" fmla="*/ 1684136 w 3356641"/>
              <a:gd name="connsiteY3" fmla="*/ 1413297 h 2936546"/>
              <a:gd name="connsiteX4" fmla="*/ 868169 w 3356641"/>
              <a:gd name="connsiteY4" fmla="*/ 0 h 2936546"/>
              <a:gd name="connsiteX5" fmla="*/ 2494513 w 3356641"/>
              <a:gd name="connsiteY5" fmla="*/ 3228 h 2936546"/>
              <a:gd name="connsiteX6" fmla="*/ 3350695 w 3356641"/>
              <a:gd name="connsiteY6" fmla="*/ 1445700 h 2936546"/>
              <a:gd name="connsiteX7" fmla="*/ 1718762 w 3356641"/>
              <a:gd name="connsiteY7" fmla="*/ 1448353 h 2936546"/>
              <a:gd name="connsiteX8" fmla="*/ 2532442 w 3356641"/>
              <a:gd name="connsiteY8" fmla="*/ 40187 h 2936546"/>
              <a:gd name="connsiteX9" fmla="*/ 827502 w 3356641"/>
              <a:gd name="connsiteY9" fmla="*/ 2902817 h 2936546"/>
              <a:gd name="connsiteX10" fmla="*/ 11535 w 3356641"/>
              <a:gd name="connsiteY10" fmla="*/ 1489520 h 2936546"/>
              <a:gd name="connsiteX11" fmla="*/ 1637879 w 3356641"/>
              <a:gd name="connsiteY11" fmla="*/ 1492748 h 2936546"/>
              <a:gd name="connsiteX12" fmla="*/ 2492918 w 3356641"/>
              <a:gd name="connsiteY12" fmla="*/ 2936546 h 2936546"/>
              <a:gd name="connsiteX13" fmla="*/ 860983 w 3356641"/>
              <a:gd name="connsiteY13" fmla="*/ 2936546 h 2936546"/>
              <a:gd name="connsiteX14" fmla="*/ 1676951 w 3356641"/>
              <a:gd name="connsiteY14" fmla="*/ 1529705 h 2936546"/>
              <a:gd name="connsiteX15" fmla="*/ 2546264 w 3356641"/>
              <a:gd name="connsiteY15" fmla="*/ 2906546 h 2936546"/>
              <a:gd name="connsiteX16" fmla="*/ 1730297 w 3356641"/>
              <a:gd name="connsiteY16" fmla="*/ 1493249 h 2936546"/>
              <a:gd name="connsiteX17" fmla="*/ 3356641 w 3356641"/>
              <a:gd name="connsiteY17" fmla="*/ 1496478 h 2936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56641" h="2936546">
                <a:moveTo>
                  <a:pt x="1631933" y="1441970"/>
                </a:moveTo>
                <a:lnTo>
                  <a:pt x="0" y="1444623"/>
                </a:lnTo>
                <a:lnTo>
                  <a:pt x="813679" y="36457"/>
                </a:lnTo>
                <a:close/>
                <a:moveTo>
                  <a:pt x="1684136" y="1413297"/>
                </a:moveTo>
                <a:lnTo>
                  <a:pt x="868169" y="0"/>
                </a:lnTo>
                <a:lnTo>
                  <a:pt x="2494513" y="3228"/>
                </a:lnTo>
                <a:close/>
                <a:moveTo>
                  <a:pt x="3350695" y="1445700"/>
                </a:moveTo>
                <a:lnTo>
                  <a:pt x="1718762" y="1448353"/>
                </a:lnTo>
                <a:lnTo>
                  <a:pt x="2532442" y="40187"/>
                </a:lnTo>
                <a:close/>
                <a:moveTo>
                  <a:pt x="827502" y="2902817"/>
                </a:moveTo>
                <a:lnTo>
                  <a:pt x="11535" y="1489520"/>
                </a:lnTo>
                <a:lnTo>
                  <a:pt x="1637879" y="1492748"/>
                </a:lnTo>
                <a:close/>
                <a:moveTo>
                  <a:pt x="2492918" y="2936546"/>
                </a:moveTo>
                <a:lnTo>
                  <a:pt x="860983" y="2936546"/>
                </a:lnTo>
                <a:lnTo>
                  <a:pt x="1676951" y="1529705"/>
                </a:lnTo>
                <a:close/>
                <a:moveTo>
                  <a:pt x="2546264" y="2906546"/>
                </a:moveTo>
                <a:lnTo>
                  <a:pt x="1730297" y="1493249"/>
                </a:lnTo>
                <a:lnTo>
                  <a:pt x="3356641" y="1496478"/>
                </a:lnTo>
                <a:close/>
              </a:path>
            </a:pathLst>
          </a:cu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99"/>
          </a:p>
        </p:txBody>
      </p:sp>
    </p:spTree>
    <p:extLst>
      <p:ext uri="{BB962C8B-B14F-4D97-AF65-F5344CB8AC3E}">
        <p14:creationId xmlns:p14="http://schemas.microsoft.com/office/powerpoint/2010/main" val="42898917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hite background Black Logo-no date">
    <p:spTree>
      <p:nvGrpSpPr>
        <p:cNvPr id="1" name=""/>
        <p:cNvGrpSpPr/>
        <p:nvPr/>
      </p:nvGrpSpPr>
      <p:grpSpPr>
        <a:xfrm>
          <a:off x="0" y="0"/>
          <a:ext cx="0" cy="0"/>
          <a:chOff x="0" y="0"/>
          <a:chExt cx="0" cy="0"/>
        </a:xfrm>
      </p:grpSpPr>
      <p:sp>
        <p:nvSpPr>
          <p:cNvPr id="2" name="Title 1"/>
          <p:cNvSpPr>
            <a:spLocks noGrp="1"/>
          </p:cNvSpPr>
          <p:nvPr>
            <p:ph type="title"/>
          </p:nvPr>
        </p:nvSpPr>
        <p:spPr>
          <a:xfrm>
            <a:off x="446301" y="4699820"/>
            <a:ext cx="11091442" cy="802101"/>
          </a:xfrm>
        </p:spPr>
        <p:txBody>
          <a:bodyPr>
            <a:normAutofit/>
          </a:bodyPr>
          <a:lstStyle>
            <a:lvl1pPr algn="ctr">
              <a:defRPr sz="4400" b="1" cap="none" baseline="0">
                <a:solidFill>
                  <a:schemeClr val="accent2"/>
                </a:solidFill>
              </a:defRPr>
            </a:lvl1pPr>
          </a:lstStyle>
          <a:p>
            <a:r>
              <a:rPr lang="en-US"/>
              <a:t>Click to edit Master title style</a:t>
            </a:r>
            <a:endParaRPr lang="en-US"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94553" y="995580"/>
            <a:ext cx="7002894" cy="2708661"/>
          </a:xfrm>
          <a:prstGeom prst="rect">
            <a:avLst/>
          </a:prstGeom>
        </p:spPr>
      </p:pic>
      <p:sp>
        <p:nvSpPr>
          <p:cNvPr id="4" name="Rectangle 3">
            <a:extLst>
              <a:ext uri="{FF2B5EF4-FFF2-40B4-BE49-F238E27FC236}">
                <a16:creationId xmlns:a16="http://schemas.microsoft.com/office/drawing/2014/main" id="{19A18060-E53B-5343-A2CC-093EBA1E4D8A}"/>
              </a:ext>
            </a:extLst>
          </p:cNvPr>
          <p:cNvSpPr/>
          <p:nvPr userDrawn="1"/>
        </p:nvSpPr>
        <p:spPr>
          <a:xfrm>
            <a:off x="10781824" y="338667"/>
            <a:ext cx="1410176" cy="756355"/>
          </a:xfrm>
          <a:prstGeom prst="rect">
            <a:avLst/>
          </a:prstGeom>
          <a:solidFill>
            <a:schemeClr val="bg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en-US" sz="1200">
              <a:solidFill>
                <a:schemeClr val="accent6"/>
              </a:solidFill>
            </a:endParaRPr>
          </a:p>
        </p:txBody>
      </p:sp>
    </p:spTree>
    <p:extLst>
      <p:ext uri="{BB962C8B-B14F-4D97-AF65-F5344CB8AC3E}">
        <p14:creationId xmlns:p14="http://schemas.microsoft.com/office/powerpoint/2010/main" val="2880328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ite background Teal Text - with date">
    <p:spTree>
      <p:nvGrpSpPr>
        <p:cNvPr id="1" name=""/>
        <p:cNvGrpSpPr/>
        <p:nvPr/>
      </p:nvGrpSpPr>
      <p:grpSpPr>
        <a:xfrm>
          <a:off x="0" y="0"/>
          <a:ext cx="0" cy="0"/>
          <a:chOff x="0" y="0"/>
          <a:chExt cx="0" cy="0"/>
        </a:xfrm>
      </p:grpSpPr>
      <p:sp>
        <p:nvSpPr>
          <p:cNvPr id="2" name="Title 1"/>
          <p:cNvSpPr>
            <a:spLocks noGrp="1"/>
          </p:cNvSpPr>
          <p:nvPr>
            <p:ph type="title"/>
          </p:nvPr>
        </p:nvSpPr>
        <p:spPr>
          <a:xfrm>
            <a:off x="446301" y="4699820"/>
            <a:ext cx="11091442" cy="802101"/>
          </a:xfrm>
        </p:spPr>
        <p:txBody>
          <a:bodyPr>
            <a:normAutofit/>
          </a:bodyPr>
          <a:lstStyle>
            <a:lvl1pPr algn="ctr">
              <a:defRPr sz="4400" b="1" cap="none" baseline="0">
                <a:solidFill>
                  <a:srgbClr val="2CA7B2"/>
                </a:solidFill>
              </a:defRPr>
            </a:lvl1pPr>
          </a:lstStyle>
          <a:p>
            <a:r>
              <a:rPr lang="en-US"/>
              <a:t>Click to edit Master title style</a:t>
            </a:r>
            <a:endParaRPr lang="en-US"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94553" y="995580"/>
            <a:ext cx="7002894" cy="2708661"/>
          </a:xfrm>
          <a:prstGeom prst="rect">
            <a:avLst/>
          </a:prstGeom>
        </p:spPr>
      </p:pic>
      <p:sp>
        <p:nvSpPr>
          <p:cNvPr id="4" name="Date Placeholder 3"/>
          <p:cNvSpPr>
            <a:spLocks noGrp="1"/>
          </p:cNvSpPr>
          <p:nvPr>
            <p:ph type="dt" sz="half" idx="10"/>
          </p:nvPr>
        </p:nvSpPr>
        <p:spPr/>
        <p:txBody>
          <a:bodyPr/>
          <a:lstStyle/>
          <a:p>
            <a:r>
              <a:rPr lang="en-US"/>
              <a:t>September 23, 2021</a:t>
            </a:r>
          </a:p>
        </p:txBody>
      </p:sp>
      <p:sp>
        <p:nvSpPr>
          <p:cNvPr id="5" name="Slide Number Placeholder 4"/>
          <p:cNvSpPr>
            <a:spLocks noGrp="1"/>
          </p:cNvSpPr>
          <p:nvPr>
            <p:ph type="sldNum" sz="quarter" idx="11"/>
          </p:nvPr>
        </p:nvSpPr>
        <p:spPr/>
        <p:txBody>
          <a:bodyPr/>
          <a:lstStyle/>
          <a:p>
            <a:fld id="{E6459DFB-86F3-43FA-8567-2EA6E426AE90}" type="slidenum">
              <a:rPr lang="en-US" smtClean="0"/>
              <a:pPr/>
              <a:t>‹#›</a:t>
            </a:fld>
            <a:endParaRPr lang="en-US" dirty="0"/>
          </a:p>
        </p:txBody>
      </p:sp>
      <p:sp>
        <p:nvSpPr>
          <p:cNvPr id="6" name="Rectangle 5">
            <a:extLst>
              <a:ext uri="{FF2B5EF4-FFF2-40B4-BE49-F238E27FC236}">
                <a16:creationId xmlns:a16="http://schemas.microsoft.com/office/drawing/2014/main" id="{527752DF-374A-EF4D-9F97-CC2F3024CE7F}"/>
              </a:ext>
            </a:extLst>
          </p:cNvPr>
          <p:cNvSpPr/>
          <p:nvPr userDrawn="1"/>
        </p:nvSpPr>
        <p:spPr>
          <a:xfrm>
            <a:off x="10781824" y="338667"/>
            <a:ext cx="1410176" cy="756355"/>
          </a:xfrm>
          <a:prstGeom prst="rect">
            <a:avLst/>
          </a:prstGeom>
          <a:solidFill>
            <a:schemeClr val="bg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en-US" sz="1200">
              <a:solidFill>
                <a:schemeClr val="accent6"/>
              </a:solidFill>
            </a:endParaRPr>
          </a:p>
        </p:txBody>
      </p:sp>
    </p:spTree>
    <p:extLst>
      <p:ext uri="{BB962C8B-B14F-4D97-AF65-F5344CB8AC3E}">
        <p14:creationId xmlns:p14="http://schemas.microsoft.com/office/powerpoint/2010/main" val="11088414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1.png"/><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Freeform 15"/>
          <p:cNvSpPr/>
          <p:nvPr userDrawn="1"/>
        </p:nvSpPr>
        <p:spPr>
          <a:xfrm rot="14400000">
            <a:off x="7481085" y="3458345"/>
            <a:ext cx="3882991" cy="3397317"/>
          </a:xfrm>
          <a:custGeom>
            <a:avLst/>
            <a:gdLst>
              <a:gd name="connsiteX0" fmla="*/ 1631933 w 3356641"/>
              <a:gd name="connsiteY0" fmla="*/ 1441970 h 2936546"/>
              <a:gd name="connsiteX1" fmla="*/ 0 w 3356641"/>
              <a:gd name="connsiteY1" fmla="*/ 1444623 h 2936546"/>
              <a:gd name="connsiteX2" fmla="*/ 813679 w 3356641"/>
              <a:gd name="connsiteY2" fmla="*/ 36457 h 2936546"/>
              <a:gd name="connsiteX3" fmla="*/ 1684136 w 3356641"/>
              <a:gd name="connsiteY3" fmla="*/ 1413297 h 2936546"/>
              <a:gd name="connsiteX4" fmla="*/ 868169 w 3356641"/>
              <a:gd name="connsiteY4" fmla="*/ 0 h 2936546"/>
              <a:gd name="connsiteX5" fmla="*/ 2494513 w 3356641"/>
              <a:gd name="connsiteY5" fmla="*/ 3228 h 2936546"/>
              <a:gd name="connsiteX6" fmla="*/ 3350695 w 3356641"/>
              <a:gd name="connsiteY6" fmla="*/ 1445700 h 2936546"/>
              <a:gd name="connsiteX7" fmla="*/ 1718762 w 3356641"/>
              <a:gd name="connsiteY7" fmla="*/ 1448353 h 2936546"/>
              <a:gd name="connsiteX8" fmla="*/ 2532442 w 3356641"/>
              <a:gd name="connsiteY8" fmla="*/ 40187 h 2936546"/>
              <a:gd name="connsiteX9" fmla="*/ 827502 w 3356641"/>
              <a:gd name="connsiteY9" fmla="*/ 2902817 h 2936546"/>
              <a:gd name="connsiteX10" fmla="*/ 11535 w 3356641"/>
              <a:gd name="connsiteY10" fmla="*/ 1489520 h 2936546"/>
              <a:gd name="connsiteX11" fmla="*/ 1637879 w 3356641"/>
              <a:gd name="connsiteY11" fmla="*/ 1492748 h 2936546"/>
              <a:gd name="connsiteX12" fmla="*/ 2492918 w 3356641"/>
              <a:gd name="connsiteY12" fmla="*/ 2936546 h 2936546"/>
              <a:gd name="connsiteX13" fmla="*/ 860983 w 3356641"/>
              <a:gd name="connsiteY13" fmla="*/ 2936546 h 2936546"/>
              <a:gd name="connsiteX14" fmla="*/ 1676951 w 3356641"/>
              <a:gd name="connsiteY14" fmla="*/ 1529705 h 2936546"/>
              <a:gd name="connsiteX15" fmla="*/ 2546264 w 3356641"/>
              <a:gd name="connsiteY15" fmla="*/ 2906546 h 2936546"/>
              <a:gd name="connsiteX16" fmla="*/ 1730297 w 3356641"/>
              <a:gd name="connsiteY16" fmla="*/ 1493249 h 2936546"/>
              <a:gd name="connsiteX17" fmla="*/ 3356641 w 3356641"/>
              <a:gd name="connsiteY17" fmla="*/ 1496478 h 2936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56641" h="2936546">
                <a:moveTo>
                  <a:pt x="1631933" y="1441970"/>
                </a:moveTo>
                <a:lnTo>
                  <a:pt x="0" y="1444623"/>
                </a:lnTo>
                <a:lnTo>
                  <a:pt x="813679" y="36457"/>
                </a:lnTo>
                <a:close/>
                <a:moveTo>
                  <a:pt x="1684136" y="1413297"/>
                </a:moveTo>
                <a:lnTo>
                  <a:pt x="868169" y="0"/>
                </a:lnTo>
                <a:lnTo>
                  <a:pt x="2494513" y="3228"/>
                </a:lnTo>
                <a:close/>
                <a:moveTo>
                  <a:pt x="3350695" y="1445700"/>
                </a:moveTo>
                <a:lnTo>
                  <a:pt x="1718762" y="1448353"/>
                </a:lnTo>
                <a:lnTo>
                  <a:pt x="2532442" y="40187"/>
                </a:lnTo>
                <a:close/>
                <a:moveTo>
                  <a:pt x="827502" y="2902817"/>
                </a:moveTo>
                <a:lnTo>
                  <a:pt x="11535" y="1489520"/>
                </a:lnTo>
                <a:lnTo>
                  <a:pt x="1637879" y="1492748"/>
                </a:lnTo>
                <a:close/>
                <a:moveTo>
                  <a:pt x="2492918" y="2936546"/>
                </a:moveTo>
                <a:lnTo>
                  <a:pt x="860983" y="2936546"/>
                </a:lnTo>
                <a:lnTo>
                  <a:pt x="1676951" y="1529705"/>
                </a:lnTo>
                <a:close/>
                <a:moveTo>
                  <a:pt x="2546264" y="2906546"/>
                </a:moveTo>
                <a:lnTo>
                  <a:pt x="1730297" y="1493249"/>
                </a:lnTo>
                <a:lnTo>
                  <a:pt x="3356641" y="1496478"/>
                </a:lnTo>
                <a:close/>
              </a:path>
            </a:pathLst>
          </a:custGeom>
          <a:solidFill>
            <a:schemeClr val="tx1">
              <a:lumMod val="10000"/>
              <a:lumOff val="90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 name="Freeform 16"/>
          <p:cNvSpPr/>
          <p:nvPr userDrawn="1"/>
        </p:nvSpPr>
        <p:spPr>
          <a:xfrm rot="14400000">
            <a:off x="7483396" y="2340"/>
            <a:ext cx="3882991" cy="3397317"/>
          </a:xfrm>
          <a:custGeom>
            <a:avLst/>
            <a:gdLst>
              <a:gd name="connsiteX0" fmla="*/ 1631933 w 3356641"/>
              <a:gd name="connsiteY0" fmla="*/ 1441970 h 2936546"/>
              <a:gd name="connsiteX1" fmla="*/ 0 w 3356641"/>
              <a:gd name="connsiteY1" fmla="*/ 1444623 h 2936546"/>
              <a:gd name="connsiteX2" fmla="*/ 813679 w 3356641"/>
              <a:gd name="connsiteY2" fmla="*/ 36457 h 2936546"/>
              <a:gd name="connsiteX3" fmla="*/ 1684136 w 3356641"/>
              <a:gd name="connsiteY3" fmla="*/ 1413297 h 2936546"/>
              <a:gd name="connsiteX4" fmla="*/ 868169 w 3356641"/>
              <a:gd name="connsiteY4" fmla="*/ 0 h 2936546"/>
              <a:gd name="connsiteX5" fmla="*/ 2494513 w 3356641"/>
              <a:gd name="connsiteY5" fmla="*/ 3228 h 2936546"/>
              <a:gd name="connsiteX6" fmla="*/ 3350695 w 3356641"/>
              <a:gd name="connsiteY6" fmla="*/ 1445700 h 2936546"/>
              <a:gd name="connsiteX7" fmla="*/ 1718762 w 3356641"/>
              <a:gd name="connsiteY7" fmla="*/ 1448353 h 2936546"/>
              <a:gd name="connsiteX8" fmla="*/ 2532442 w 3356641"/>
              <a:gd name="connsiteY8" fmla="*/ 40187 h 2936546"/>
              <a:gd name="connsiteX9" fmla="*/ 827502 w 3356641"/>
              <a:gd name="connsiteY9" fmla="*/ 2902817 h 2936546"/>
              <a:gd name="connsiteX10" fmla="*/ 11535 w 3356641"/>
              <a:gd name="connsiteY10" fmla="*/ 1489520 h 2936546"/>
              <a:gd name="connsiteX11" fmla="*/ 1637879 w 3356641"/>
              <a:gd name="connsiteY11" fmla="*/ 1492748 h 2936546"/>
              <a:gd name="connsiteX12" fmla="*/ 2492918 w 3356641"/>
              <a:gd name="connsiteY12" fmla="*/ 2936546 h 2936546"/>
              <a:gd name="connsiteX13" fmla="*/ 860983 w 3356641"/>
              <a:gd name="connsiteY13" fmla="*/ 2936546 h 2936546"/>
              <a:gd name="connsiteX14" fmla="*/ 1676951 w 3356641"/>
              <a:gd name="connsiteY14" fmla="*/ 1529705 h 2936546"/>
              <a:gd name="connsiteX15" fmla="*/ 2546264 w 3356641"/>
              <a:gd name="connsiteY15" fmla="*/ 2906546 h 2936546"/>
              <a:gd name="connsiteX16" fmla="*/ 1730297 w 3356641"/>
              <a:gd name="connsiteY16" fmla="*/ 1493249 h 2936546"/>
              <a:gd name="connsiteX17" fmla="*/ 3356641 w 3356641"/>
              <a:gd name="connsiteY17" fmla="*/ 1496478 h 2936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56641" h="2936546">
                <a:moveTo>
                  <a:pt x="1631933" y="1441970"/>
                </a:moveTo>
                <a:lnTo>
                  <a:pt x="0" y="1444623"/>
                </a:lnTo>
                <a:lnTo>
                  <a:pt x="813679" y="36457"/>
                </a:lnTo>
                <a:close/>
                <a:moveTo>
                  <a:pt x="1684136" y="1413297"/>
                </a:moveTo>
                <a:lnTo>
                  <a:pt x="868169" y="0"/>
                </a:lnTo>
                <a:lnTo>
                  <a:pt x="2494513" y="3228"/>
                </a:lnTo>
                <a:close/>
                <a:moveTo>
                  <a:pt x="3350695" y="1445700"/>
                </a:moveTo>
                <a:lnTo>
                  <a:pt x="1718762" y="1448353"/>
                </a:lnTo>
                <a:lnTo>
                  <a:pt x="2532442" y="40187"/>
                </a:lnTo>
                <a:close/>
                <a:moveTo>
                  <a:pt x="827502" y="2902817"/>
                </a:moveTo>
                <a:lnTo>
                  <a:pt x="11535" y="1489520"/>
                </a:lnTo>
                <a:lnTo>
                  <a:pt x="1637879" y="1492748"/>
                </a:lnTo>
                <a:close/>
                <a:moveTo>
                  <a:pt x="2492918" y="2936546"/>
                </a:moveTo>
                <a:lnTo>
                  <a:pt x="860983" y="2936546"/>
                </a:lnTo>
                <a:lnTo>
                  <a:pt x="1676951" y="1529705"/>
                </a:lnTo>
                <a:close/>
                <a:moveTo>
                  <a:pt x="2546264" y="2906546"/>
                </a:moveTo>
                <a:lnTo>
                  <a:pt x="1730297" y="1493249"/>
                </a:lnTo>
                <a:lnTo>
                  <a:pt x="3356641" y="1496478"/>
                </a:lnTo>
                <a:close/>
              </a:path>
            </a:pathLst>
          </a:custGeom>
          <a:solidFill>
            <a:schemeClr val="tx1">
              <a:lumMod val="10000"/>
              <a:lumOff val="90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 name="タイトル プレースホルダー 1"/>
          <p:cNvSpPr>
            <a:spLocks noGrp="1"/>
          </p:cNvSpPr>
          <p:nvPr>
            <p:ph type="title"/>
          </p:nvPr>
        </p:nvSpPr>
        <p:spPr>
          <a:xfrm>
            <a:off x="609600" y="280220"/>
            <a:ext cx="11091442" cy="802101"/>
          </a:xfrm>
          <a:prstGeom prst="rect">
            <a:avLst/>
          </a:prstGeom>
        </p:spPr>
        <p:txBody>
          <a:bodyPr vert="horz" lIns="163275" tIns="81638" rIns="163275" bIns="81638" rtlCol="0" anchor="ctr">
            <a:normAutofit/>
          </a:bodyPr>
          <a:lstStyle/>
          <a:p>
            <a:r>
              <a:rPr kumimoji="1" lang="en-US" altLang="ja-JP" dirty="0"/>
              <a:t>M</a:t>
            </a:r>
            <a:r>
              <a:rPr kumimoji="1" lang="en-US" altLang="ja-JP" cap="none" baseline="0" dirty="0"/>
              <a:t>aster Slide</a:t>
            </a:r>
            <a:endParaRPr kumimoji="1" lang="ja-JP" altLang="en-US" dirty="0"/>
          </a:p>
        </p:txBody>
      </p:sp>
      <p:sp>
        <p:nvSpPr>
          <p:cNvPr id="6" name="スライド番号プレースホルダー 5"/>
          <p:cNvSpPr>
            <a:spLocks noGrp="1"/>
          </p:cNvSpPr>
          <p:nvPr>
            <p:ph type="sldNum" sz="quarter" idx="4"/>
          </p:nvPr>
        </p:nvSpPr>
        <p:spPr>
          <a:xfrm>
            <a:off x="11619152" y="6459162"/>
            <a:ext cx="572848" cy="365125"/>
          </a:xfrm>
          <a:prstGeom prst="rect">
            <a:avLst/>
          </a:prstGeom>
        </p:spPr>
        <p:txBody>
          <a:bodyPr vert="horz" lIns="163275" tIns="81638" rIns="163275" bIns="81638" rtlCol="0" anchor="ctr"/>
          <a:lstStyle>
            <a:lvl1pPr algn="r">
              <a:defRPr lang="ja-JP" altLang="en-US" sz="1333" smtClean="0">
                <a:solidFill>
                  <a:srgbClr val="064C58"/>
                </a:solidFill>
                <a:ea typeface="Arial Unicode MS" panose="020B0604020202020204" pitchFamily="34" charset="-128"/>
              </a:defRPr>
            </a:lvl1pPr>
          </a:lstStyle>
          <a:p>
            <a:fld id="{E6459DFB-86F3-43FA-8567-2EA6E426AE90}" type="slidenum">
              <a:rPr lang="en-US" smtClean="0"/>
              <a:pPr/>
              <a:t>‹#›</a:t>
            </a:fld>
            <a:endParaRPr lang="en-US" dirty="0"/>
          </a:p>
        </p:txBody>
      </p:sp>
      <p:sp>
        <p:nvSpPr>
          <p:cNvPr id="4" name="Text Placeholder 3"/>
          <p:cNvSpPr>
            <a:spLocks noGrp="1"/>
          </p:cNvSpPr>
          <p:nvPr>
            <p:ph type="body" idx="1"/>
          </p:nvPr>
        </p:nvSpPr>
        <p:spPr>
          <a:xfrm>
            <a:off x="609601" y="1312333"/>
            <a:ext cx="10744127" cy="486515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pic>
        <p:nvPicPr>
          <p:cNvPr id="7" name="Picture 6" descr="loog.png"/>
          <p:cNvPicPr>
            <a:picLocks noChangeAspect="1"/>
          </p:cNvPicPr>
          <p:nvPr userDrawn="1"/>
        </p:nvPicPr>
        <p:blipFill>
          <a:blip r:embed="rId39" cstate="screen">
            <a:extLst>
              <a:ext uri="{28A0092B-C50C-407E-A947-70E740481C1C}">
                <a14:useLocalDpi xmlns:a14="http://schemas.microsoft.com/office/drawing/2010/main"/>
              </a:ext>
            </a:extLst>
          </a:blip>
          <a:stretch>
            <a:fillRect/>
          </a:stretch>
        </p:blipFill>
        <p:spPr>
          <a:xfrm>
            <a:off x="11121329" y="628992"/>
            <a:ext cx="825192" cy="254000"/>
          </a:xfrm>
          <a:prstGeom prst="rect">
            <a:avLst/>
          </a:prstGeom>
        </p:spPr>
      </p:pic>
      <p:grpSp>
        <p:nvGrpSpPr>
          <p:cNvPr id="8" name="Group 7"/>
          <p:cNvGrpSpPr/>
          <p:nvPr userDrawn="1"/>
        </p:nvGrpSpPr>
        <p:grpSpPr>
          <a:xfrm>
            <a:off x="-1" y="6790575"/>
            <a:ext cx="12192001" cy="67425"/>
            <a:chOff x="908273" y="10492263"/>
            <a:chExt cx="13902511" cy="380891"/>
          </a:xfrm>
        </p:grpSpPr>
        <p:sp>
          <p:nvSpPr>
            <p:cNvPr id="10" name="Rectangle 9"/>
            <p:cNvSpPr/>
            <p:nvPr userDrawn="1"/>
          </p:nvSpPr>
          <p:spPr>
            <a:xfrm>
              <a:off x="908273" y="10492263"/>
              <a:ext cx="3475627" cy="380891"/>
            </a:xfrm>
            <a:prstGeom prst="rect">
              <a:avLst/>
            </a:prstGeom>
            <a:solidFill>
              <a:schemeClr val="accent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n-US" sz="1200" dirty="0">
                <a:solidFill>
                  <a:schemeClr val="accent6"/>
                </a:solidFill>
              </a:endParaRPr>
            </a:p>
          </p:txBody>
        </p:sp>
        <p:sp>
          <p:nvSpPr>
            <p:cNvPr id="11" name="Rectangle 10"/>
            <p:cNvSpPr/>
            <p:nvPr userDrawn="1"/>
          </p:nvSpPr>
          <p:spPr>
            <a:xfrm>
              <a:off x="4383901" y="10492263"/>
              <a:ext cx="3475627" cy="380891"/>
            </a:xfrm>
            <a:prstGeom prst="rect">
              <a:avLst/>
            </a:pr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n-US" sz="1200" dirty="0">
                <a:solidFill>
                  <a:schemeClr val="accent6"/>
                </a:solidFill>
              </a:endParaRPr>
            </a:p>
          </p:txBody>
        </p:sp>
        <p:sp>
          <p:nvSpPr>
            <p:cNvPr id="12" name="Rectangle 11"/>
            <p:cNvSpPr/>
            <p:nvPr userDrawn="1"/>
          </p:nvSpPr>
          <p:spPr>
            <a:xfrm>
              <a:off x="7859529" y="10492263"/>
              <a:ext cx="3475627" cy="380891"/>
            </a:xfrm>
            <a:prstGeom prst="rect">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n-US" sz="1200" dirty="0">
                <a:solidFill>
                  <a:schemeClr val="accent6"/>
                </a:solidFill>
              </a:endParaRPr>
            </a:p>
          </p:txBody>
        </p:sp>
        <p:sp>
          <p:nvSpPr>
            <p:cNvPr id="13" name="Rectangle 12"/>
            <p:cNvSpPr/>
            <p:nvPr userDrawn="1"/>
          </p:nvSpPr>
          <p:spPr>
            <a:xfrm>
              <a:off x="11335157" y="10492263"/>
              <a:ext cx="3475627" cy="380891"/>
            </a:xfrm>
            <a:prstGeom prst="rect">
              <a:avLst/>
            </a:prstGeom>
            <a:solidFill>
              <a:schemeClr val="accent5"/>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n-US" sz="1200" dirty="0">
                <a:solidFill>
                  <a:schemeClr val="accent6"/>
                </a:solidFill>
              </a:endParaRPr>
            </a:p>
          </p:txBody>
        </p:sp>
      </p:grpSp>
      <p:sp>
        <p:nvSpPr>
          <p:cNvPr id="3" name="Date Placeholder 2"/>
          <p:cNvSpPr>
            <a:spLocks noGrp="1"/>
          </p:cNvSpPr>
          <p:nvPr>
            <p:ph type="dt" sz="half" idx="2"/>
          </p:nvPr>
        </p:nvSpPr>
        <p:spPr>
          <a:xfrm>
            <a:off x="0" y="6510568"/>
            <a:ext cx="2804403" cy="262313"/>
          </a:xfrm>
          <a:prstGeom prst="rect">
            <a:avLst/>
          </a:prstGeom>
        </p:spPr>
        <p:txBody>
          <a:bodyPr vert="horz" lIns="91440" tIns="45720" rIns="91440" bIns="45720" rtlCol="0" anchor="ctr"/>
          <a:lstStyle>
            <a:lvl1pPr algn="l">
              <a:defRPr sz="1200">
                <a:solidFill>
                  <a:srgbClr val="2CA7B2"/>
                </a:solidFill>
              </a:defRPr>
            </a:lvl1pPr>
          </a:lstStyle>
          <a:p>
            <a:r>
              <a:rPr lang="en-US"/>
              <a:t>September 23, 2021</a:t>
            </a:r>
          </a:p>
        </p:txBody>
      </p:sp>
    </p:spTree>
    <p:extLst>
      <p:ext uri="{BB962C8B-B14F-4D97-AF65-F5344CB8AC3E}">
        <p14:creationId xmlns:p14="http://schemas.microsoft.com/office/powerpoint/2010/main" val="14904417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hf hdr="0" ftr="0"/>
  <p:txStyles>
    <p:titleStyle>
      <a:lvl1pPr algn="l" defTabSz="1088556" rtl="0" eaLnBrk="1" latinLnBrk="0" hangingPunct="1">
        <a:spcBef>
          <a:spcPct val="0"/>
        </a:spcBef>
        <a:buNone/>
        <a:defRPr kumimoji="1" sz="4000" b="1" kern="1200" cap="all" baseline="0">
          <a:solidFill>
            <a:schemeClr val="accent2"/>
          </a:solidFill>
          <a:latin typeface="+mj-lt"/>
          <a:ea typeface="+mj-ea"/>
          <a:cs typeface="+mj-cs"/>
        </a:defRPr>
      </a:lvl1pPr>
    </p:titleStyle>
    <p:bodyStyle>
      <a:lvl1pPr marL="228611" indent="-228011" algn="l" defTabSz="1088556" rtl="0" eaLnBrk="1" latinLnBrk="0" hangingPunct="1">
        <a:lnSpc>
          <a:spcPct val="120000"/>
        </a:lnSpc>
        <a:spcBef>
          <a:spcPts val="800"/>
        </a:spcBef>
        <a:buClr>
          <a:schemeClr val="accent2"/>
        </a:buClr>
        <a:buFont typeface="Wingdings" pitchFamily="2" charset="2"/>
        <a:buChar char="§"/>
        <a:defRPr kumimoji="1" sz="2400" b="0" kern="1200" baseline="0">
          <a:solidFill>
            <a:schemeClr val="tx2"/>
          </a:solidFill>
          <a:latin typeface="+mn-lt"/>
          <a:ea typeface="Arial Unicode MS" panose="020B0604020202020204" pitchFamily="34" charset="-128"/>
          <a:cs typeface="+mn-cs"/>
        </a:defRPr>
      </a:lvl1pPr>
      <a:lvl2pPr marL="480024" indent="-228011" algn="l" defTabSz="1088556" rtl="0" eaLnBrk="1" latinLnBrk="0" hangingPunct="1">
        <a:lnSpc>
          <a:spcPct val="120000"/>
        </a:lnSpc>
        <a:spcBef>
          <a:spcPts val="667"/>
        </a:spcBef>
        <a:buClr>
          <a:schemeClr val="accent2"/>
        </a:buClr>
        <a:buFont typeface="Wingdings" pitchFamily="2" charset="2"/>
        <a:buChar char="§"/>
        <a:defRPr kumimoji="1" sz="2133" kern="1200">
          <a:solidFill>
            <a:schemeClr val="tx1"/>
          </a:solidFill>
          <a:latin typeface="+mn-lt"/>
          <a:ea typeface="+mn-ea"/>
          <a:cs typeface="+mn-cs"/>
        </a:defRPr>
      </a:lvl2pPr>
      <a:lvl3pPr marL="720036" indent="-228011" algn="l" defTabSz="1088556" rtl="0" eaLnBrk="1" latinLnBrk="0" hangingPunct="1">
        <a:lnSpc>
          <a:spcPct val="120000"/>
        </a:lnSpc>
        <a:spcBef>
          <a:spcPts val="667"/>
        </a:spcBef>
        <a:buClr>
          <a:schemeClr val="accent2"/>
        </a:buClr>
        <a:buFont typeface="Wingdings" pitchFamily="2" charset="2"/>
        <a:buChar char="§"/>
        <a:defRPr kumimoji="1" sz="1600" kern="1200">
          <a:solidFill>
            <a:schemeClr val="tx1"/>
          </a:solidFill>
          <a:latin typeface="+mn-lt"/>
          <a:ea typeface="+mn-ea"/>
          <a:cs typeface="+mn-cs"/>
        </a:defRPr>
      </a:lvl3pPr>
      <a:lvl4pPr marL="960048" indent="-228011" algn="l" defTabSz="1088556" rtl="0" eaLnBrk="1" latinLnBrk="0" hangingPunct="1">
        <a:spcBef>
          <a:spcPts val="667"/>
        </a:spcBef>
        <a:buClr>
          <a:schemeClr val="accent2"/>
        </a:buClr>
        <a:buFont typeface="Wingdings" pitchFamily="2" charset="2"/>
        <a:buChar char="§"/>
        <a:defRPr kumimoji="1" sz="1200" kern="1200">
          <a:solidFill>
            <a:schemeClr val="tx1"/>
          </a:solidFill>
          <a:latin typeface="+mn-lt"/>
          <a:ea typeface="+mn-ea"/>
          <a:cs typeface="+mn-cs"/>
        </a:defRPr>
      </a:lvl4pPr>
      <a:lvl5pPr marL="72004" indent="168008" algn="l" defTabSz="1088556" rtl="0" eaLnBrk="1" latinLnBrk="0" hangingPunct="1">
        <a:spcBef>
          <a:spcPct val="20000"/>
        </a:spcBef>
        <a:buFontTx/>
        <a:buBlip>
          <a:blip r:embed="rId40"/>
        </a:buBlip>
        <a:defRPr kumimoji="1" sz="800" kern="1200">
          <a:solidFill>
            <a:schemeClr val="tx1"/>
          </a:solidFill>
          <a:latin typeface="+mn-lt"/>
          <a:ea typeface="+mn-ea"/>
          <a:cs typeface="+mn-cs"/>
        </a:defRPr>
      </a:lvl5pPr>
      <a:lvl6pPr marL="2993530" indent="-272139" algn="l" defTabSz="1088556"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6pPr>
      <a:lvl7pPr marL="3265669" indent="0" algn="l" defTabSz="1088556" rtl="0" eaLnBrk="1" latinLnBrk="0" hangingPunct="1">
        <a:spcBef>
          <a:spcPct val="20000"/>
        </a:spcBef>
        <a:buFont typeface="Arial" panose="020B0604020202020204" pitchFamily="34" charset="0"/>
        <a:buNone/>
        <a:defRPr kumimoji="1" sz="2400" kern="1200">
          <a:solidFill>
            <a:schemeClr val="tx1"/>
          </a:solidFill>
          <a:latin typeface="+mn-lt"/>
          <a:ea typeface="+mn-ea"/>
          <a:cs typeface="+mn-cs"/>
        </a:defRPr>
      </a:lvl7pPr>
      <a:lvl8pPr marL="4082085" indent="-272139" algn="l" defTabSz="1088556"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8pPr>
      <a:lvl9pPr marL="4626364" indent="-272139" algn="l" defTabSz="1088556"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9pPr>
    </p:bodyStyle>
    <p:otherStyle>
      <a:defPPr>
        <a:defRPr lang="ja-JP"/>
      </a:defPPr>
      <a:lvl1pPr marL="0" algn="l" defTabSz="1088556" rtl="0" eaLnBrk="1" latinLnBrk="0" hangingPunct="1">
        <a:defRPr kumimoji="1" sz="2133" kern="1200">
          <a:solidFill>
            <a:schemeClr val="tx1"/>
          </a:solidFill>
          <a:latin typeface="+mn-lt"/>
          <a:ea typeface="+mn-ea"/>
          <a:cs typeface="+mn-cs"/>
        </a:defRPr>
      </a:lvl1pPr>
      <a:lvl2pPr marL="544278" algn="l" defTabSz="1088556" rtl="0" eaLnBrk="1" latinLnBrk="0" hangingPunct="1">
        <a:defRPr kumimoji="1" sz="2133" kern="1200">
          <a:solidFill>
            <a:schemeClr val="tx1"/>
          </a:solidFill>
          <a:latin typeface="+mn-lt"/>
          <a:ea typeface="+mn-ea"/>
          <a:cs typeface="+mn-cs"/>
        </a:defRPr>
      </a:lvl2pPr>
      <a:lvl3pPr marL="1088556" algn="l" defTabSz="1088556" rtl="0" eaLnBrk="1" latinLnBrk="0" hangingPunct="1">
        <a:defRPr kumimoji="1" sz="2133" kern="1200">
          <a:solidFill>
            <a:schemeClr val="tx1"/>
          </a:solidFill>
          <a:latin typeface="+mn-lt"/>
          <a:ea typeface="+mn-ea"/>
          <a:cs typeface="+mn-cs"/>
        </a:defRPr>
      </a:lvl3pPr>
      <a:lvl4pPr marL="1632834" algn="l" defTabSz="1088556" rtl="0" eaLnBrk="1" latinLnBrk="0" hangingPunct="1">
        <a:defRPr kumimoji="1" sz="2133" kern="1200">
          <a:solidFill>
            <a:schemeClr val="tx1"/>
          </a:solidFill>
          <a:latin typeface="+mn-lt"/>
          <a:ea typeface="+mn-ea"/>
          <a:cs typeface="+mn-cs"/>
        </a:defRPr>
      </a:lvl4pPr>
      <a:lvl5pPr marL="2177112" algn="l" defTabSz="1088556" rtl="0" eaLnBrk="1" latinLnBrk="0" hangingPunct="1">
        <a:defRPr kumimoji="1" sz="2133" kern="1200">
          <a:solidFill>
            <a:schemeClr val="tx1"/>
          </a:solidFill>
          <a:latin typeface="+mn-lt"/>
          <a:ea typeface="+mn-ea"/>
          <a:cs typeface="+mn-cs"/>
        </a:defRPr>
      </a:lvl5pPr>
      <a:lvl6pPr marL="2721391" algn="l" defTabSz="1088556" rtl="0" eaLnBrk="1" latinLnBrk="0" hangingPunct="1">
        <a:defRPr kumimoji="1" sz="2133" kern="1200">
          <a:solidFill>
            <a:schemeClr val="tx1"/>
          </a:solidFill>
          <a:latin typeface="+mn-lt"/>
          <a:ea typeface="+mn-ea"/>
          <a:cs typeface="+mn-cs"/>
        </a:defRPr>
      </a:lvl6pPr>
      <a:lvl7pPr marL="3265669" algn="l" defTabSz="1088556" rtl="0" eaLnBrk="1" latinLnBrk="0" hangingPunct="1">
        <a:defRPr kumimoji="1" sz="2133" kern="1200">
          <a:solidFill>
            <a:schemeClr val="tx1"/>
          </a:solidFill>
          <a:latin typeface="+mn-lt"/>
          <a:ea typeface="+mn-ea"/>
          <a:cs typeface="+mn-cs"/>
        </a:defRPr>
      </a:lvl7pPr>
      <a:lvl8pPr marL="3809946" algn="l" defTabSz="1088556" rtl="0" eaLnBrk="1" latinLnBrk="0" hangingPunct="1">
        <a:defRPr kumimoji="1" sz="2133" kern="1200">
          <a:solidFill>
            <a:schemeClr val="tx1"/>
          </a:solidFill>
          <a:latin typeface="+mn-lt"/>
          <a:ea typeface="+mn-ea"/>
          <a:cs typeface="+mn-cs"/>
        </a:defRPr>
      </a:lvl8pPr>
      <a:lvl9pPr marL="4354225" algn="l" defTabSz="1088556" rtl="0" eaLnBrk="1" latinLnBrk="0" hangingPunct="1">
        <a:defRPr kumimoji="1" sz="213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thearea.org/area-research-agenda/harmonization-of-standard-industrial-data-with-lightweight-3d-models/" TargetMode="External"/><Relationship Id="rId2" Type="http://schemas.openxmlformats.org/officeDocument/2006/relationships/hyperlink" Target="https://thearea.org/systems-integration-between-plm-systems-and-ar/" TargetMode="Externa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p:cNvSpPr txBox="1">
            <a:spLocks/>
          </p:cNvSpPr>
          <p:nvPr/>
        </p:nvSpPr>
        <p:spPr>
          <a:xfrm>
            <a:off x="6655443" y="1142167"/>
            <a:ext cx="5009323" cy="1121293"/>
          </a:xfrm>
          <a:prstGeom prst="rect">
            <a:avLst/>
          </a:prstGeom>
          <a:solidFill>
            <a:schemeClr val="bg1"/>
          </a:solidFill>
        </p:spPr>
        <p:txBody>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ＭＳ Ｐゴシック" charset="-128"/>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128"/>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128"/>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128"/>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128"/>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200" marR="0" lvl="1" indent="0" algn="l" defTabSz="609585" rtl="0" eaLnBrk="1" fontAlgn="base" latinLnBrk="0" hangingPunct="1">
              <a:lnSpc>
                <a:spcPct val="90000"/>
              </a:lnSpc>
              <a:spcBef>
                <a:spcPts val="500"/>
              </a:spcBef>
              <a:spcAft>
                <a:spcPct val="0"/>
              </a:spcAft>
              <a:buClrTx/>
              <a:buSzTx/>
              <a:buFont typeface="Arial" charset="0"/>
              <a:buNone/>
              <a:tabLst/>
              <a:defRPr/>
            </a:pPr>
            <a:r>
              <a:rPr kumimoji="0" lang="en-US" sz="3733" b="0" i="0" u="none" strike="noStrike" kern="1200" cap="none" spc="0" normalizeH="0" baseline="0" noProof="0" dirty="0">
                <a:ln>
                  <a:noFill/>
                </a:ln>
                <a:solidFill>
                  <a:prstClr val="black"/>
                </a:solidFill>
                <a:effectLst/>
                <a:uLnTx/>
                <a:uFillTx/>
                <a:latin typeface="Calibri"/>
                <a:ea typeface="ＭＳ Ｐゴシック" charset="-128"/>
                <a:cs typeface="+mn-cs"/>
              </a:rPr>
              <a:t>Category: Standards</a:t>
            </a:r>
          </a:p>
        </p:txBody>
      </p:sp>
      <p:sp>
        <p:nvSpPr>
          <p:cNvPr id="2" name="TextBox 1">
            <a:extLst>
              <a:ext uri="{FF2B5EF4-FFF2-40B4-BE49-F238E27FC236}">
                <a16:creationId xmlns:a16="http://schemas.microsoft.com/office/drawing/2014/main" id="{B3EAA580-1BD9-D947-AAE6-27B491D2DDEF}"/>
              </a:ext>
            </a:extLst>
          </p:cNvPr>
          <p:cNvSpPr txBox="1"/>
          <p:nvPr/>
        </p:nvSpPr>
        <p:spPr>
          <a:xfrm>
            <a:off x="7011743" y="2729445"/>
            <a:ext cx="4653023" cy="2308324"/>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cs typeface="+mn-cs"/>
              </a:rPr>
              <a:t>Most Relevant Research Agenda Topics: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cs typeface="+mn-cs"/>
                <a:hlinkClick r:id="rId2"/>
              </a:rPr>
              <a:t>https://thearea.org/systems-integration-between-plm-systems-and-ar/</a:t>
            </a:r>
            <a:endParaRPr kumimoji="0" lang="en-US" sz="1800" b="0" i="0" u="none" strike="noStrike" kern="1200" cap="none" spc="0" normalizeH="0" baseline="0" noProof="0" dirty="0">
              <a:ln>
                <a:noFill/>
              </a:ln>
              <a:solidFill>
                <a:prstClr val="black"/>
              </a:solidFill>
              <a:effectLst/>
              <a:uLnTx/>
              <a:uFillTx/>
              <a:latin typeface="Arial"/>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cs typeface="+mn-cs"/>
                <a:hlinkClick r:id="rId3"/>
              </a:rPr>
              <a:t>https://thearea.org/area-research-agenda/harmonization-of-standard-industrial-data-with-lightweight-3d-models/</a:t>
            </a:r>
            <a:r>
              <a:rPr kumimoji="0" lang="en-US" sz="1800" b="0" i="0" u="none" strike="noStrike" kern="1200" cap="none" spc="0" normalizeH="0" baseline="0" noProof="0" dirty="0">
                <a:ln>
                  <a:noFill/>
                </a:ln>
                <a:solidFill>
                  <a:prstClr val="black"/>
                </a:solidFill>
                <a:effectLst/>
                <a:uLnTx/>
                <a:uFillTx/>
                <a:latin typeface="Arial"/>
                <a:cs typeface="+mn-cs"/>
              </a:rPr>
              <a:t> </a:t>
            </a:r>
          </a:p>
        </p:txBody>
      </p:sp>
      <p:sp>
        <p:nvSpPr>
          <p:cNvPr id="12" name="Title 11">
            <a:extLst>
              <a:ext uri="{FF2B5EF4-FFF2-40B4-BE49-F238E27FC236}">
                <a16:creationId xmlns:a16="http://schemas.microsoft.com/office/drawing/2014/main" id="{A324EF26-A50A-9A4A-9B0B-561A26A6737A}"/>
              </a:ext>
            </a:extLst>
          </p:cNvPr>
          <p:cNvSpPr>
            <a:spLocks noGrp="1"/>
          </p:cNvSpPr>
          <p:nvPr>
            <p:ph type="ctrTitle"/>
          </p:nvPr>
        </p:nvSpPr>
        <p:spPr>
          <a:xfrm>
            <a:off x="405389" y="932864"/>
            <a:ext cx="5671930" cy="4392288"/>
          </a:xfrm>
        </p:spPr>
        <p:txBody>
          <a:bodyPr/>
          <a:lstStyle/>
          <a:p>
            <a:r>
              <a:rPr lang="en-US" sz="5400" b="1" spc="-200" dirty="0">
                <a:solidFill>
                  <a:prstClr val="white"/>
                </a:solidFill>
                <a:latin typeface="Calibri"/>
                <a:cs typeface="Cambria"/>
              </a:rPr>
              <a:t>Requirements for Standards to More Seamlessly Integrate Enterprise AR with Existing IT Systems</a:t>
            </a:r>
            <a:endParaRPr lang="en-US" sz="5400" dirty="0"/>
          </a:p>
        </p:txBody>
      </p:sp>
      <p:sp>
        <p:nvSpPr>
          <p:cNvPr id="5" name="TextBox 4">
            <a:extLst>
              <a:ext uri="{FF2B5EF4-FFF2-40B4-BE49-F238E27FC236}">
                <a16:creationId xmlns:a16="http://schemas.microsoft.com/office/drawing/2014/main" id="{81D440C5-9FD5-F84B-A133-5A4B15E9DCD9}"/>
              </a:ext>
            </a:extLst>
          </p:cNvPr>
          <p:cNvSpPr txBox="1"/>
          <p:nvPr/>
        </p:nvSpPr>
        <p:spPr>
          <a:xfrm>
            <a:off x="405389" y="327084"/>
            <a:ext cx="364632" cy="461665"/>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200" normalizeH="0" baseline="0" noProof="0" dirty="0">
                <a:ln>
                  <a:noFill/>
                </a:ln>
                <a:solidFill>
                  <a:prstClr val="white"/>
                </a:solidFill>
                <a:effectLst/>
                <a:uLnTx/>
                <a:uFillTx/>
                <a:latin typeface="Calibri"/>
                <a:cs typeface="Cambria"/>
              </a:rPr>
              <a:t>5</a:t>
            </a:r>
            <a:endParaRPr kumimoji="0" lang="en-US" sz="2000" b="0" i="0" u="none" strike="noStrike" kern="1200" cap="none" spc="-200" normalizeH="0" baseline="0" noProof="0" dirty="0">
              <a:ln>
                <a:noFill/>
              </a:ln>
              <a:solidFill>
                <a:prstClr val="white"/>
              </a:solidFill>
              <a:effectLst/>
              <a:uLnTx/>
              <a:uFillTx/>
              <a:latin typeface="Calibri"/>
              <a:ea typeface="+mn-ea"/>
              <a:cs typeface="Cambria"/>
            </a:endParaRPr>
          </a:p>
        </p:txBody>
      </p:sp>
    </p:spTree>
    <p:extLst>
      <p:ext uri="{BB962C8B-B14F-4D97-AF65-F5344CB8AC3E}">
        <p14:creationId xmlns:p14="http://schemas.microsoft.com/office/powerpoint/2010/main" val="24206951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preencoded.png">
            <a:extLst>
              <a:ext uri="{FF2B5EF4-FFF2-40B4-BE49-F238E27FC236}">
                <a16:creationId xmlns:a16="http://schemas.microsoft.com/office/drawing/2014/main" id="{98EB5FA0-C5E3-764F-BF61-BAA3559357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4038"/>
            <a:ext cx="12192000" cy="5749925"/>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a:extLst>
              <a:ext uri="{FF2B5EF4-FFF2-40B4-BE49-F238E27FC236}">
                <a16:creationId xmlns:a16="http://schemas.microsoft.com/office/drawing/2014/main" id="{9095F0BD-69E9-E840-8419-15367F4E74A7}"/>
              </a:ext>
            </a:extLst>
          </p:cNvPr>
          <p:cNvSpPr>
            <a:spLocks noGrp="1"/>
          </p:cNvSpPr>
          <p:nvPr>
            <p:ph type="dt" sz="half"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CA7B2"/>
                </a:solidFill>
                <a:effectLst/>
                <a:uLnTx/>
                <a:uFillTx/>
                <a:latin typeface="Arial"/>
                <a:cs typeface="+mn-cs"/>
              </a:rPr>
              <a:t>September 23, 2021</a:t>
            </a:r>
            <a:endParaRPr kumimoji="0" lang="en-US" sz="1200" b="0" i="0" u="none" strike="noStrike" kern="1200" cap="none" spc="0" normalizeH="0" baseline="0" noProof="0" dirty="0">
              <a:ln>
                <a:noFill/>
              </a:ln>
              <a:solidFill>
                <a:srgbClr val="2CA7B2"/>
              </a:solidFill>
              <a:effectLst/>
              <a:uLnTx/>
              <a:uFillTx/>
              <a:latin typeface="Arial"/>
              <a:cs typeface="+mn-cs"/>
            </a:endParaRPr>
          </a:p>
        </p:txBody>
      </p:sp>
      <p:sp>
        <p:nvSpPr>
          <p:cNvPr id="5" name="Slide Number Placeholder 4">
            <a:extLst>
              <a:ext uri="{FF2B5EF4-FFF2-40B4-BE49-F238E27FC236}">
                <a16:creationId xmlns:a16="http://schemas.microsoft.com/office/drawing/2014/main" id="{68C491A2-A789-DD44-A5A0-78424A83BA73}"/>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81BC45-AC04-4C9D-8D15-D2BEBA97BB8F}" type="slidenum">
              <a:rPr kumimoji="0" lang="en-US" altLang="en-US" sz="1333" b="0" i="0" u="none" strike="noStrike" kern="1200" cap="none" spc="0" normalizeH="0" baseline="0" noProof="0" smtClean="0">
                <a:ln>
                  <a:noFill/>
                </a:ln>
                <a:solidFill>
                  <a:srgbClr val="064C58"/>
                </a:solidFill>
                <a:effectLst/>
                <a:uLnTx/>
                <a:uFillTx/>
                <a:latin typeface="Arial"/>
                <a:ea typeface="Arial Unicode MS" panose="020B060402020202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altLang="en-US" sz="1333" b="0" i="0" u="none" strike="noStrike" kern="1200" cap="none" spc="0" normalizeH="0" baseline="0" noProof="0" dirty="0">
              <a:ln>
                <a:noFill/>
              </a:ln>
              <a:solidFill>
                <a:srgbClr val="064C58"/>
              </a:solidFill>
              <a:effectLst/>
              <a:uLnTx/>
              <a:uFillTx/>
              <a:latin typeface="Arial"/>
              <a:ea typeface="Arial Unicode MS" panose="020B0604020202020204" pitchFamily="34" charset="-128"/>
              <a:cs typeface="+mn-cs"/>
            </a:endParaRPr>
          </a:p>
        </p:txBody>
      </p:sp>
    </p:spTree>
    <p:extLst>
      <p:ext uri="{BB962C8B-B14F-4D97-AF65-F5344CB8AC3E}">
        <p14:creationId xmlns:p14="http://schemas.microsoft.com/office/powerpoint/2010/main" val="2296115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ED3050F0-01D7-9C43-899E-A05DD9D88CE0}"/>
              </a:ext>
            </a:extLst>
          </p:cNvPr>
          <p:cNvSpPr>
            <a:spLocks noGrp="1"/>
          </p:cNvSpPr>
          <p:nvPr>
            <p:ph type="body" sz="quarter" idx="13"/>
          </p:nvPr>
        </p:nvSpPr>
        <p:spPr/>
        <p:txBody>
          <a:bodyPr>
            <a:noAutofit/>
          </a:bodyPr>
          <a:lstStyle/>
          <a:p>
            <a:r>
              <a:rPr lang="en-US" b="1" dirty="0"/>
              <a:t>Great Promise and Yet Scale Still Elusive</a:t>
            </a:r>
          </a:p>
        </p:txBody>
      </p:sp>
      <p:sp>
        <p:nvSpPr>
          <p:cNvPr id="14" name="Text Placeholder 13">
            <a:extLst>
              <a:ext uri="{FF2B5EF4-FFF2-40B4-BE49-F238E27FC236}">
                <a16:creationId xmlns:a16="http://schemas.microsoft.com/office/drawing/2014/main" id="{C6FA0A31-B77B-2B4F-BF0B-6D3851EB30F2}"/>
              </a:ext>
            </a:extLst>
          </p:cNvPr>
          <p:cNvSpPr>
            <a:spLocks noGrp="1"/>
          </p:cNvSpPr>
          <p:nvPr>
            <p:ph type="body" sz="quarter" idx="14"/>
          </p:nvPr>
        </p:nvSpPr>
        <p:spPr>
          <a:xfrm>
            <a:off x="682412" y="1756928"/>
            <a:ext cx="10826904" cy="4965700"/>
          </a:xfrm>
        </p:spPr>
        <p:txBody>
          <a:bodyPr>
            <a:normAutofit lnSpcReduction="10000"/>
          </a:bodyPr>
          <a:lstStyle/>
          <a:p>
            <a:pPr marL="228600" lvl="0" indent="-228600" defTabSz="914400" fontAlgn="base">
              <a:lnSpc>
                <a:spcPct val="110000"/>
              </a:lnSpc>
              <a:spcBef>
                <a:spcPts val="1000"/>
              </a:spcBef>
              <a:spcAft>
                <a:spcPct val="0"/>
              </a:spcAft>
              <a:buClrTx/>
              <a:buFont typeface="Arial" charset="0"/>
              <a:buChar char="•"/>
              <a:defRPr/>
            </a:pPr>
            <a:r>
              <a:rPr kumimoji="0" lang="en-US" dirty="0">
                <a:solidFill>
                  <a:prstClr val="black"/>
                </a:solidFill>
                <a:latin typeface="Arial" panose="020B0604020202020204" pitchFamily="34" charset="0"/>
                <a:ea typeface="ＭＳ Ｐゴシック" charset="-128"/>
                <a:cs typeface="Arial" panose="020B0604020202020204" pitchFamily="34" charset="0"/>
              </a:rPr>
              <a:t>AR holds great potential with regards to shaping and changing human behavior and subsequently optimizing environments to ensure safe and productive operations</a:t>
            </a:r>
          </a:p>
          <a:p>
            <a:pPr marL="228600" lvl="0" indent="-228600" defTabSz="914400" fontAlgn="base">
              <a:lnSpc>
                <a:spcPct val="110000"/>
              </a:lnSpc>
              <a:spcBef>
                <a:spcPts val="1000"/>
              </a:spcBef>
              <a:spcAft>
                <a:spcPct val="0"/>
              </a:spcAft>
              <a:buClrTx/>
              <a:buFont typeface="Arial" charset="0"/>
              <a:buChar char="•"/>
              <a:defRPr/>
            </a:pPr>
            <a:r>
              <a:rPr kumimoji="0" lang="en-US" dirty="0">
                <a:solidFill>
                  <a:prstClr val="black"/>
                </a:solidFill>
                <a:latin typeface="Arial" panose="020B0604020202020204" pitchFamily="34" charset="0"/>
                <a:ea typeface="ＭＳ Ｐゴシック" charset="-128"/>
                <a:cs typeface="Arial" panose="020B0604020202020204" pitchFamily="34" charset="0"/>
              </a:rPr>
              <a:t>However, it is important to note that the environments above are typically not “greenfield.” They are already supported by an enterprise IT architecture, with existing implementations/partnerships in place with regards to human capital management, knowledge management, operational process/work management, equipment management, </a:t>
            </a:r>
            <a:r>
              <a:rPr kumimoji="0" lang="en-US" dirty="0" err="1">
                <a:solidFill>
                  <a:prstClr val="black"/>
                </a:solidFill>
                <a:latin typeface="Arial" panose="020B0604020202020204" pitchFamily="34" charset="0"/>
                <a:ea typeface="ＭＳ Ｐゴシック" charset="-128"/>
                <a:cs typeface="Arial" panose="020B0604020202020204" pitchFamily="34" charset="0"/>
              </a:rPr>
              <a:t>etc</a:t>
            </a:r>
            <a:endParaRPr kumimoji="0" lang="en-US" dirty="0">
              <a:solidFill>
                <a:prstClr val="black"/>
              </a:solidFill>
              <a:latin typeface="Arial" panose="020B0604020202020204" pitchFamily="34" charset="0"/>
              <a:ea typeface="ＭＳ Ｐゴシック" charset="-128"/>
              <a:cs typeface="Arial" panose="020B0604020202020204" pitchFamily="34" charset="0"/>
            </a:endParaRPr>
          </a:p>
          <a:p>
            <a:pPr marL="228600" lvl="0" indent="-228600" defTabSz="914400" fontAlgn="base">
              <a:lnSpc>
                <a:spcPct val="110000"/>
              </a:lnSpc>
              <a:spcBef>
                <a:spcPts val="1000"/>
              </a:spcBef>
              <a:spcAft>
                <a:spcPct val="0"/>
              </a:spcAft>
              <a:buClrTx/>
              <a:buFont typeface="Arial" charset="0"/>
              <a:buChar char="•"/>
              <a:defRPr/>
            </a:pPr>
            <a:r>
              <a:rPr kumimoji="0" lang="en-US" dirty="0">
                <a:solidFill>
                  <a:prstClr val="black"/>
                </a:solidFill>
                <a:latin typeface="Arial" panose="020B0604020202020204" pitchFamily="34" charset="0"/>
                <a:ea typeface="ＭＳ Ｐゴシック" charset="-128"/>
                <a:cs typeface="Arial" panose="020B0604020202020204" pitchFamily="34" charset="0"/>
              </a:rPr>
              <a:t>If AR is to scale widely across and within organizations, it must integrate with a diverse set of enterprise systems and industry standards and generate meaningful operational and system KPIs in relation to the systems currently in place</a:t>
            </a:r>
            <a:endParaRPr kumimoji="0" lang="en-US" dirty="0">
              <a:solidFill>
                <a:prstClr val="black"/>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5"/>
          </p:nvPr>
        </p:nvSpPr>
        <p:spPr/>
        <p:txBody>
          <a:bodyPr/>
          <a:lstStyle/>
          <a:p>
            <a:pPr marL="0" marR="0" lvl="0" indent="0" algn="r" defTabSz="1219170" rtl="0" eaLnBrk="1" fontAlgn="base" latinLnBrk="0" hangingPunct="1">
              <a:lnSpc>
                <a:spcPct val="100000"/>
              </a:lnSpc>
              <a:spcBef>
                <a:spcPct val="0"/>
              </a:spcBef>
              <a:spcAft>
                <a:spcPct val="0"/>
              </a:spcAft>
              <a:buClrTx/>
              <a:buSzTx/>
              <a:buFontTx/>
              <a:buNone/>
              <a:tabLst/>
              <a:defRPr/>
            </a:pPr>
            <a:fld id="{F698A54D-4565-014F-B026-C9E10277AF90}" type="slidenum">
              <a:rPr kumimoji="0" lang="en-US" altLang="en-US" sz="1600" b="0" i="0" u="none" strike="noStrike" kern="1200" cap="none" spc="0" normalizeH="0" baseline="0" noProof="0" smtClean="0">
                <a:ln>
                  <a:noFill/>
                </a:ln>
                <a:solidFill>
                  <a:prstClr val="black"/>
                </a:solidFill>
                <a:effectLst/>
                <a:uLnTx/>
                <a:uFillTx/>
                <a:latin typeface="Helvetica" charset="0"/>
                <a:ea typeface="ＭＳ Ｐゴシック" charset="0"/>
                <a:cs typeface="ＭＳ Ｐゴシック" charset="0"/>
              </a:rPr>
              <a:pPr marL="0" marR="0" lvl="0" indent="0" algn="r" defTabSz="1219170" rtl="0" eaLnBrk="1" fontAlgn="base" latinLnBrk="0" hangingPunct="1">
                <a:lnSpc>
                  <a:spcPct val="100000"/>
                </a:lnSpc>
                <a:spcBef>
                  <a:spcPct val="0"/>
                </a:spcBef>
                <a:spcAft>
                  <a:spcPct val="0"/>
                </a:spcAft>
                <a:buClrTx/>
                <a:buSzTx/>
                <a:buFontTx/>
                <a:buNone/>
                <a:tabLst/>
                <a:defRPr/>
              </a:pPr>
              <a:t>3</a:t>
            </a:fld>
            <a:endParaRPr kumimoji="0" lang="en-US" altLang="en-US" sz="1600" b="0" i="0" u="none" strike="noStrike" kern="1200" cap="none" spc="0" normalizeH="0" baseline="0" noProof="0">
              <a:ln>
                <a:noFill/>
              </a:ln>
              <a:solidFill>
                <a:prstClr val="black"/>
              </a:solidFill>
              <a:effectLst/>
              <a:uLnTx/>
              <a:uFillTx/>
              <a:latin typeface="Helvetica" charset="0"/>
              <a:ea typeface="ＭＳ Ｐゴシック" charset="0"/>
              <a:cs typeface="ＭＳ Ｐゴシック" charset="0"/>
            </a:endParaRPr>
          </a:p>
        </p:txBody>
      </p:sp>
      <p:sp>
        <p:nvSpPr>
          <p:cNvPr id="8" name="Title 11">
            <a:extLst>
              <a:ext uri="{FF2B5EF4-FFF2-40B4-BE49-F238E27FC236}">
                <a16:creationId xmlns:a16="http://schemas.microsoft.com/office/drawing/2014/main" id="{AB000A52-79F8-F648-8701-9A15B94038FE}"/>
              </a:ext>
            </a:extLst>
          </p:cNvPr>
          <p:cNvSpPr>
            <a:spLocks noGrp="1"/>
          </p:cNvSpPr>
          <p:nvPr>
            <p:ph type="title"/>
          </p:nvPr>
        </p:nvSpPr>
        <p:spPr>
          <a:xfrm>
            <a:off x="682412" y="335212"/>
            <a:ext cx="10827176" cy="802101"/>
          </a:xfrm>
        </p:spPr>
        <p:txBody>
          <a:bodyPr/>
          <a:lstStyle/>
          <a:p>
            <a:r>
              <a:rPr lang="en-US" dirty="0"/>
              <a:t>Current Situation</a:t>
            </a:r>
          </a:p>
        </p:txBody>
      </p:sp>
      <p:sp>
        <p:nvSpPr>
          <p:cNvPr id="5" name="Date Placeholder 4">
            <a:extLst>
              <a:ext uri="{FF2B5EF4-FFF2-40B4-BE49-F238E27FC236}">
                <a16:creationId xmlns:a16="http://schemas.microsoft.com/office/drawing/2014/main" id="{13C4098F-2E11-424B-98D5-C85D7C346108}"/>
              </a:ext>
            </a:extLst>
          </p:cNvPr>
          <p:cNvSpPr>
            <a:spLocks noGrp="1"/>
          </p:cNvSpPr>
          <p:nvPr>
            <p:ph type="dt" sz="half" idx="1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CA7B2"/>
                </a:solidFill>
                <a:effectLst/>
                <a:uLnTx/>
                <a:uFillTx/>
                <a:latin typeface="Arial"/>
                <a:cs typeface="+mn-cs"/>
              </a:rPr>
              <a:t>September 23, 2021</a:t>
            </a:r>
          </a:p>
        </p:txBody>
      </p:sp>
    </p:spTree>
    <p:extLst>
      <p:ext uri="{BB962C8B-B14F-4D97-AF65-F5344CB8AC3E}">
        <p14:creationId xmlns:p14="http://schemas.microsoft.com/office/powerpoint/2010/main" val="4000846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C6FA0A31-B77B-2B4F-BF0B-6D3851EB30F2}"/>
              </a:ext>
            </a:extLst>
          </p:cNvPr>
          <p:cNvSpPr>
            <a:spLocks noGrp="1"/>
          </p:cNvSpPr>
          <p:nvPr>
            <p:ph type="body" sz="quarter" idx="14"/>
          </p:nvPr>
        </p:nvSpPr>
        <p:spPr>
          <a:xfrm>
            <a:off x="682412" y="1440562"/>
            <a:ext cx="10826904" cy="5283952"/>
          </a:xfrm>
        </p:spPr>
        <p:txBody>
          <a:bodyPr>
            <a:normAutofit/>
          </a:bodyPr>
          <a:lstStyle/>
          <a:p>
            <a:pPr marL="228600" lvl="0" indent="-228600" defTabSz="914400" fontAlgn="base">
              <a:lnSpc>
                <a:spcPct val="110000"/>
              </a:lnSpc>
              <a:spcBef>
                <a:spcPts val="1000"/>
              </a:spcBef>
              <a:spcAft>
                <a:spcPct val="0"/>
              </a:spcAft>
              <a:buClrTx/>
              <a:buFont typeface="Arial" charset="0"/>
              <a:buChar char="•"/>
              <a:defRPr/>
            </a:pPr>
            <a:r>
              <a:rPr kumimoji="0" lang="en-US" dirty="0">
                <a:solidFill>
                  <a:prstClr val="black"/>
                </a:solidFill>
                <a:latin typeface="Arial" panose="020B0604020202020204" pitchFamily="34" charset="0"/>
                <a:ea typeface="ＭＳ Ｐゴシック" charset="-128"/>
                <a:cs typeface="Arial" panose="020B0604020202020204" pitchFamily="34" charset="0"/>
              </a:rPr>
              <a:t>Sources of information for AR experiences are diverse. Lack of standard interfaces or data encodings often results in </a:t>
            </a:r>
            <a:r>
              <a:rPr kumimoji="0" lang="en-US" b="1" dirty="0">
                <a:solidFill>
                  <a:prstClr val="black"/>
                </a:solidFill>
                <a:latin typeface="Arial" panose="020B0604020202020204" pitchFamily="34" charset="0"/>
                <a:ea typeface="ＭＳ Ｐゴシック" charset="-128"/>
                <a:cs typeface="Arial" panose="020B0604020202020204" pitchFamily="34" charset="0"/>
              </a:rPr>
              <a:t>no authoritative control</a:t>
            </a:r>
            <a:r>
              <a:rPr kumimoji="0" lang="en-US" dirty="0">
                <a:solidFill>
                  <a:prstClr val="black"/>
                </a:solidFill>
                <a:latin typeface="Arial" panose="020B0604020202020204" pitchFamily="34" charset="0"/>
                <a:ea typeface="ＭＳ Ｐゴシック" charset="-128"/>
                <a:cs typeface="Arial" panose="020B0604020202020204" pitchFamily="34" charset="0"/>
              </a:rPr>
              <a:t> of data and/or content before, during and after experience authoring</a:t>
            </a:r>
          </a:p>
          <a:p>
            <a:pPr marL="228600" indent="-228600" defTabSz="914400" fontAlgn="base">
              <a:lnSpc>
                <a:spcPct val="110000"/>
              </a:lnSpc>
              <a:spcBef>
                <a:spcPts val="1000"/>
              </a:spcBef>
              <a:spcAft>
                <a:spcPct val="0"/>
              </a:spcAft>
              <a:buClrTx/>
              <a:buFont typeface="Arial" charset="0"/>
              <a:buChar char="•"/>
              <a:defRPr/>
            </a:pPr>
            <a:r>
              <a:rPr kumimoji="0" lang="en-US" dirty="0">
                <a:solidFill>
                  <a:prstClr val="black"/>
                </a:solidFill>
                <a:latin typeface="Arial" panose="020B0604020202020204" pitchFamily="34" charset="0"/>
                <a:ea typeface="ＭＳ Ｐゴシック" charset="-128"/>
                <a:cs typeface="Arial" panose="020B0604020202020204" pitchFamily="34" charset="0"/>
              </a:rPr>
              <a:t>Systems integration to add AR as a feature of existing IT is </a:t>
            </a:r>
            <a:r>
              <a:rPr kumimoji="0" lang="en-US" b="1" dirty="0">
                <a:solidFill>
                  <a:prstClr val="black"/>
                </a:solidFill>
                <a:latin typeface="Arial" panose="020B0604020202020204" pitchFamily="34" charset="0"/>
                <a:ea typeface="ＭＳ Ｐゴシック" charset="-128"/>
                <a:cs typeface="Arial" panose="020B0604020202020204" pitchFamily="34" charset="0"/>
              </a:rPr>
              <a:t>expensive and fragile </a:t>
            </a:r>
            <a:r>
              <a:rPr kumimoji="0" lang="en-US" dirty="0">
                <a:solidFill>
                  <a:prstClr val="black"/>
                </a:solidFill>
                <a:latin typeface="Arial" panose="020B0604020202020204" pitchFamily="34" charset="0"/>
                <a:ea typeface="ＭＳ Ｐゴシック" charset="-128"/>
                <a:cs typeface="Arial" panose="020B0604020202020204" pitchFamily="34" charset="0"/>
              </a:rPr>
              <a:t>due to highly fragmented tools and inadequate utilization of standards in commercial AR experience authoring/delivery tools and platforms</a:t>
            </a:r>
          </a:p>
          <a:p>
            <a:pPr marL="228600" indent="-228600" defTabSz="914400" fontAlgn="base">
              <a:lnSpc>
                <a:spcPct val="110000"/>
              </a:lnSpc>
              <a:spcBef>
                <a:spcPts val="1000"/>
              </a:spcBef>
              <a:spcAft>
                <a:spcPct val="0"/>
              </a:spcAft>
              <a:buClrTx/>
              <a:buFont typeface="Arial" charset="0"/>
              <a:buChar char="•"/>
              <a:defRPr/>
            </a:pPr>
            <a:r>
              <a:rPr kumimoji="0" lang="en-US" dirty="0">
                <a:solidFill>
                  <a:prstClr val="black"/>
                </a:solidFill>
                <a:latin typeface="Arial" panose="020B0604020202020204" pitchFamily="34" charset="0"/>
                <a:ea typeface="ＭＳ Ｐゴシック" charset="-128"/>
                <a:cs typeface="Arial" panose="020B0604020202020204" pitchFamily="34" charset="0"/>
              </a:rPr>
              <a:t>Some standards exist for data and component interoperability in industrial IT systems but these are often </a:t>
            </a:r>
            <a:r>
              <a:rPr kumimoji="0" lang="en-US" b="1" dirty="0">
                <a:solidFill>
                  <a:prstClr val="black"/>
                </a:solidFill>
                <a:latin typeface="Arial" panose="020B0604020202020204" pitchFamily="34" charset="0"/>
                <a:ea typeface="ＭＳ Ｐゴシック" charset="-128"/>
                <a:cs typeface="Arial" panose="020B0604020202020204" pitchFamily="34" charset="0"/>
              </a:rPr>
              <a:t>not accessible/in common use</a:t>
            </a:r>
          </a:p>
          <a:p>
            <a:pPr marL="228600" lvl="0" indent="-228600" defTabSz="914400" fontAlgn="base">
              <a:lnSpc>
                <a:spcPct val="110000"/>
              </a:lnSpc>
              <a:spcBef>
                <a:spcPts val="1000"/>
              </a:spcBef>
              <a:spcAft>
                <a:spcPct val="0"/>
              </a:spcAft>
              <a:buClrTx/>
              <a:buFont typeface="Arial" charset="0"/>
              <a:buChar char="•"/>
              <a:defRPr/>
            </a:pPr>
            <a:r>
              <a:rPr kumimoji="0" lang="en-US" dirty="0">
                <a:solidFill>
                  <a:prstClr val="black"/>
                </a:solidFill>
                <a:latin typeface="Arial" panose="020B0604020202020204" pitchFamily="34" charset="0"/>
                <a:ea typeface="ＭＳ Ｐゴシック" charset="-128"/>
                <a:cs typeface="Arial" panose="020B0604020202020204" pitchFamily="34" charset="0"/>
              </a:rPr>
              <a:t>Efforts to extend or to implement existing IT and interoperability standards for AR to meet the needs of enterprise AR ecosystem stakeholders is hampered by </a:t>
            </a:r>
            <a:r>
              <a:rPr kumimoji="0" lang="en-US" b="1" dirty="0">
                <a:solidFill>
                  <a:prstClr val="black"/>
                </a:solidFill>
                <a:latin typeface="Arial" panose="020B0604020202020204" pitchFamily="34" charset="0"/>
                <a:ea typeface="ＭＳ Ｐゴシック" charset="-128"/>
                <a:cs typeface="Arial" panose="020B0604020202020204" pitchFamily="34" charset="0"/>
              </a:rPr>
              <a:t>lack of a set of clear, objective and well-defined requirements</a:t>
            </a:r>
            <a:endParaRPr kumimoji="0" lang="en-US" b="1" dirty="0">
              <a:solidFill>
                <a:prstClr val="black"/>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5"/>
          </p:nvPr>
        </p:nvSpPr>
        <p:spPr/>
        <p:txBody>
          <a:bodyPr/>
          <a:lstStyle/>
          <a:p>
            <a:pPr marL="0" marR="0" lvl="0" indent="0" algn="r" defTabSz="1219170" rtl="0" eaLnBrk="1" fontAlgn="base" latinLnBrk="0" hangingPunct="1">
              <a:lnSpc>
                <a:spcPct val="100000"/>
              </a:lnSpc>
              <a:spcBef>
                <a:spcPct val="0"/>
              </a:spcBef>
              <a:spcAft>
                <a:spcPct val="0"/>
              </a:spcAft>
              <a:buClrTx/>
              <a:buSzTx/>
              <a:buFontTx/>
              <a:buNone/>
              <a:tabLst/>
              <a:defRPr/>
            </a:pPr>
            <a:fld id="{F698A54D-4565-014F-B026-C9E10277AF90}" type="slidenum">
              <a:rPr kumimoji="0" lang="en-US" altLang="en-US" sz="1600" b="0" i="0" u="none" strike="noStrike" kern="1200" cap="none" spc="0" normalizeH="0" baseline="0" noProof="0" smtClean="0">
                <a:ln>
                  <a:noFill/>
                </a:ln>
                <a:solidFill>
                  <a:prstClr val="black"/>
                </a:solidFill>
                <a:effectLst/>
                <a:uLnTx/>
                <a:uFillTx/>
                <a:latin typeface="Helvetica" charset="0"/>
                <a:ea typeface="ＭＳ Ｐゴシック" charset="0"/>
                <a:cs typeface="ＭＳ Ｐゴシック" charset="0"/>
              </a:rPr>
              <a:pPr marL="0" marR="0" lvl="0" indent="0" algn="r" defTabSz="1219170" rtl="0" eaLnBrk="1" fontAlgn="base" latinLnBrk="0" hangingPunct="1">
                <a:lnSpc>
                  <a:spcPct val="100000"/>
                </a:lnSpc>
                <a:spcBef>
                  <a:spcPct val="0"/>
                </a:spcBef>
                <a:spcAft>
                  <a:spcPct val="0"/>
                </a:spcAft>
                <a:buClrTx/>
                <a:buSzTx/>
                <a:buFontTx/>
                <a:buNone/>
                <a:tabLst/>
                <a:defRPr/>
              </a:pPr>
              <a:t>4</a:t>
            </a:fld>
            <a:endParaRPr kumimoji="0" lang="en-US" altLang="en-US" sz="1600" b="0" i="0" u="none" strike="noStrike" kern="1200" cap="none" spc="0" normalizeH="0" baseline="0" noProof="0">
              <a:ln>
                <a:noFill/>
              </a:ln>
              <a:solidFill>
                <a:prstClr val="black"/>
              </a:solidFill>
              <a:effectLst/>
              <a:uLnTx/>
              <a:uFillTx/>
              <a:latin typeface="Helvetica" charset="0"/>
              <a:ea typeface="ＭＳ Ｐゴシック" charset="0"/>
              <a:cs typeface="ＭＳ Ｐゴシック" charset="0"/>
            </a:endParaRPr>
          </a:p>
        </p:txBody>
      </p:sp>
      <p:sp>
        <p:nvSpPr>
          <p:cNvPr id="8" name="Title 11">
            <a:extLst>
              <a:ext uri="{FF2B5EF4-FFF2-40B4-BE49-F238E27FC236}">
                <a16:creationId xmlns:a16="http://schemas.microsoft.com/office/drawing/2014/main" id="{AB000A52-79F8-F648-8701-9A15B94038FE}"/>
              </a:ext>
            </a:extLst>
          </p:cNvPr>
          <p:cNvSpPr>
            <a:spLocks noGrp="1"/>
          </p:cNvSpPr>
          <p:nvPr>
            <p:ph type="title"/>
          </p:nvPr>
        </p:nvSpPr>
        <p:spPr>
          <a:xfrm>
            <a:off x="682412" y="335212"/>
            <a:ext cx="10827176" cy="802101"/>
          </a:xfrm>
        </p:spPr>
        <p:txBody>
          <a:bodyPr/>
          <a:lstStyle/>
          <a:p>
            <a:r>
              <a:rPr lang="en-US" dirty="0"/>
              <a:t>Problems this research would address</a:t>
            </a:r>
          </a:p>
        </p:txBody>
      </p:sp>
      <p:sp>
        <p:nvSpPr>
          <p:cNvPr id="3" name="Date Placeholder 2">
            <a:extLst>
              <a:ext uri="{FF2B5EF4-FFF2-40B4-BE49-F238E27FC236}">
                <a16:creationId xmlns:a16="http://schemas.microsoft.com/office/drawing/2014/main" id="{09DA5FE7-90FF-C64B-A856-B9BF27972BFE}"/>
              </a:ext>
            </a:extLst>
          </p:cNvPr>
          <p:cNvSpPr>
            <a:spLocks noGrp="1"/>
          </p:cNvSpPr>
          <p:nvPr>
            <p:ph type="dt" sz="half" idx="1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CA7B2"/>
                </a:solidFill>
                <a:effectLst/>
                <a:uLnTx/>
                <a:uFillTx/>
                <a:latin typeface="Arial"/>
                <a:cs typeface="+mn-cs"/>
              </a:rPr>
              <a:t>September 23, 2021</a:t>
            </a:r>
          </a:p>
        </p:txBody>
      </p:sp>
    </p:spTree>
    <p:extLst>
      <p:ext uri="{BB962C8B-B14F-4D97-AF65-F5344CB8AC3E}">
        <p14:creationId xmlns:p14="http://schemas.microsoft.com/office/powerpoint/2010/main" val="40559182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C6FA0A31-B77B-2B4F-BF0B-6D3851EB30F2}"/>
              </a:ext>
            </a:extLst>
          </p:cNvPr>
          <p:cNvSpPr>
            <a:spLocks noGrp="1"/>
          </p:cNvSpPr>
          <p:nvPr>
            <p:ph type="body" sz="quarter" idx="14"/>
          </p:nvPr>
        </p:nvSpPr>
        <p:spPr>
          <a:xfrm>
            <a:off x="682412" y="1440562"/>
            <a:ext cx="10826904" cy="5283952"/>
          </a:xfrm>
        </p:spPr>
        <p:txBody>
          <a:bodyPr>
            <a:normAutofit lnSpcReduction="10000"/>
          </a:bodyPr>
          <a:lstStyle/>
          <a:p>
            <a:pPr marL="228600" indent="-228600" defTabSz="914400" fontAlgn="base">
              <a:lnSpc>
                <a:spcPct val="110000"/>
              </a:lnSpc>
              <a:spcBef>
                <a:spcPts val="1000"/>
              </a:spcBef>
              <a:spcAft>
                <a:spcPct val="0"/>
              </a:spcAft>
              <a:buClrTx/>
              <a:buFont typeface="Arial" charset="0"/>
              <a:buChar char="•"/>
              <a:defRPr/>
            </a:pPr>
            <a:r>
              <a:rPr kumimoji="0" lang="en-US" dirty="0">
                <a:solidFill>
                  <a:prstClr val="black"/>
                </a:solidFill>
                <a:latin typeface="Arial" panose="020B0604020202020204" pitchFamily="34" charset="0"/>
                <a:cs typeface="Arial" panose="020B0604020202020204" pitchFamily="34" charset="0"/>
              </a:rPr>
              <a:t>What are the key distinguishing characteristics (not the potential benefits) of enterprise AR when it is “seamlessly integrated” with existing IT systems? </a:t>
            </a:r>
          </a:p>
          <a:p>
            <a:pPr marL="228600" indent="-228600" defTabSz="914400" fontAlgn="base">
              <a:lnSpc>
                <a:spcPct val="110000"/>
              </a:lnSpc>
              <a:spcBef>
                <a:spcPts val="1000"/>
              </a:spcBef>
              <a:spcAft>
                <a:spcPct val="0"/>
              </a:spcAft>
              <a:buClrTx/>
              <a:buFont typeface="Arial" charset="0"/>
              <a:buChar char="•"/>
              <a:defRPr/>
            </a:pPr>
            <a:r>
              <a:rPr kumimoji="0" lang="en-US" dirty="0">
                <a:solidFill>
                  <a:prstClr val="black"/>
                </a:solidFill>
                <a:latin typeface="Arial" panose="020B0604020202020204" pitchFamily="34" charset="0"/>
                <a:cs typeface="Arial" panose="020B0604020202020204" pitchFamily="34" charset="0"/>
              </a:rPr>
              <a:t>Can different levels or stages of AR and IT systems integration be identified and tested for conformity? Is there a maturity model that can guide organizational decisions around roadmaps and future investment?</a:t>
            </a:r>
          </a:p>
          <a:p>
            <a:pPr marL="228600" indent="-228600" defTabSz="914400" fontAlgn="base">
              <a:lnSpc>
                <a:spcPct val="110000"/>
              </a:lnSpc>
              <a:spcBef>
                <a:spcPts val="1000"/>
              </a:spcBef>
              <a:spcAft>
                <a:spcPct val="0"/>
              </a:spcAft>
              <a:buClrTx/>
              <a:buFont typeface="Arial" charset="0"/>
              <a:buChar char="•"/>
              <a:defRPr/>
            </a:pPr>
            <a:r>
              <a:rPr kumimoji="0" lang="en-US" dirty="0">
                <a:solidFill>
                  <a:prstClr val="black"/>
                </a:solidFill>
                <a:latin typeface="Arial" panose="020B0604020202020204" pitchFamily="34" charset="0"/>
                <a:cs typeface="Arial" panose="020B0604020202020204" pitchFamily="34" charset="0"/>
              </a:rPr>
              <a:t>What are existing (specific and categories of) standards that begin to (or accelerate) the integration of AR with IT systems? </a:t>
            </a:r>
          </a:p>
          <a:p>
            <a:pPr marL="228600" indent="-228600" defTabSz="914400" fontAlgn="base">
              <a:lnSpc>
                <a:spcPct val="110000"/>
              </a:lnSpc>
              <a:spcBef>
                <a:spcPts val="1000"/>
              </a:spcBef>
              <a:spcAft>
                <a:spcPct val="0"/>
              </a:spcAft>
              <a:buClrTx/>
              <a:buFont typeface="Arial" charset="0"/>
              <a:buChar char="•"/>
              <a:defRPr/>
            </a:pPr>
            <a:r>
              <a:rPr kumimoji="0" lang="en-US" dirty="0">
                <a:solidFill>
                  <a:prstClr val="black"/>
                </a:solidFill>
                <a:latin typeface="Arial" panose="020B0604020202020204" pitchFamily="34" charset="0"/>
                <a:cs typeface="Arial" panose="020B0604020202020204" pitchFamily="34" charset="0"/>
              </a:rPr>
              <a:t>What/where are the gaps in the existing standards and how might they be filled?</a:t>
            </a:r>
          </a:p>
          <a:p>
            <a:pPr marL="228600" indent="-228600" defTabSz="914400" fontAlgn="base">
              <a:lnSpc>
                <a:spcPct val="110000"/>
              </a:lnSpc>
              <a:spcBef>
                <a:spcPts val="1000"/>
              </a:spcBef>
              <a:spcAft>
                <a:spcPct val="0"/>
              </a:spcAft>
              <a:buClrTx/>
              <a:buFont typeface="Arial" charset="0"/>
              <a:buChar char="•"/>
              <a:defRPr/>
            </a:pPr>
            <a:r>
              <a:rPr kumimoji="0" lang="en-US" dirty="0">
                <a:solidFill>
                  <a:prstClr val="black"/>
                </a:solidFill>
                <a:latin typeface="Arial" panose="020B0604020202020204" pitchFamily="34" charset="0"/>
                <a:cs typeface="Arial" panose="020B0604020202020204" pitchFamily="34" charset="0"/>
              </a:rPr>
              <a:t>Where are the key touchpoints between AR systems and other existing and new technology across the enterprise architecture landscape? What are the ideal data flows and interoperability requirements that would drive scale?</a:t>
            </a:r>
          </a:p>
        </p:txBody>
      </p:sp>
      <p:sp>
        <p:nvSpPr>
          <p:cNvPr id="2" name="Slide Number Placeholder 1"/>
          <p:cNvSpPr>
            <a:spLocks noGrp="1"/>
          </p:cNvSpPr>
          <p:nvPr>
            <p:ph type="sldNum" sz="quarter" idx="15"/>
          </p:nvPr>
        </p:nvSpPr>
        <p:spPr/>
        <p:txBody>
          <a:bodyPr/>
          <a:lstStyle/>
          <a:p>
            <a:pPr marL="0" marR="0" lvl="0" indent="0" algn="r" defTabSz="1219170" rtl="0" eaLnBrk="1" fontAlgn="base" latinLnBrk="0" hangingPunct="1">
              <a:lnSpc>
                <a:spcPct val="100000"/>
              </a:lnSpc>
              <a:spcBef>
                <a:spcPct val="0"/>
              </a:spcBef>
              <a:spcAft>
                <a:spcPct val="0"/>
              </a:spcAft>
              <a:buClrTx/>
              <a:buSzTx/>
              <a:buFontTx/>
              <a:buNone/>
              <a:tabLst/>
              <a:defRPr/>
            </a:pPr>
            <a:fld id="{F698A54D-4565-014F-B026-C9E10277AF90}" type="slidenum">
              <a:rPr kumimoji="0" lang="en-US" altLang="en-US" sz="1600" b="0" i="0" u="none" strike="noStrike" kern="1200" cap="none" spc="0" normalizeH="0" baseline="0" noProof="0" smtClean="0">
                <a:ln>
                  <a:noFill/>
                </a:ln>
                <a:solidFill>
                  <a:prstClr val="black"/>
                </a:solidFill>
                <a:effectLst/>
                <a:uLnTx/>
                <a:uFillTx/>
                <a:latin typeface="Helvetica" charset="0"/>
                <a:ea typeface="ＭＳ Ｐゴシック" charset="0"/>
                <a:cs typeface="ＭＳ Ｐゴシック" charset="0"/>
              </a:rPr>
              <a:pPr marL="0" marR="0" lvl="0" indent="0" algn="r" defTabSz="1219170" rtl="0" eaLnBrk="1" fontAlgn="base" latinLnBrk="0" hangingPunct="1">
                <a:lnSpc>
                  <a:spcPct val="100000"/>
                </a:lnSpc>
                <a:spcBef>
                  <a:spcPct val="0"/>
                </a:spcBef>
                <a:spcAft>
                  <a:spcPct val="0"/>
                </a:spcAft>
                <a:buClrTx/>
                <a:buSzTx/>
                <a:buFontTx/>
                <a:buNone/>
                <a:tabLst/>
                <a:defRPr/>
              </a:pPr>
              <a:t>5</a:t>
            </a:fld>
            <a:endParaRPr kumimoji="0" lang="en-US" altLang="en-US" sz="1600" b="0" i="0" u="none" strike="noStrike" kern="1200" cap="none" spc="0" normalizeH="0" baseline="0" noProof="0">
              <a:ln>
                <a:noFill/>
              </a:ln>
              <a:solidFill>
                <a:prstClr val="black"/>
              </a:solidFill>
              <a:effectLst/>
              <a:uLnTx/>
              <a:uFillTx/>
              <a:latin typeface="Helvetica" charset="0"/>
              <a:ea typeface="ＭＳ Ｐゴシック" charset="0"/>
              <a:cs typeface="ＭＳ Ｐゴシック" charset="0"/>
            </a:endParaRPr>
          </a:p>
        </p:txBody>
      </p:sp>
      <p:sp>
        <p:nvSpPr>
          <p:cNvPr id="8" name="Title 11">
            <a:extLst>
              <a:ext uri="{FF2B5EF4-FFF2-40B4-BE49-F238E27FC236}">
                <a16:creationId xmlns:a16="http://schemas.microsoft.com/office/drawing/2014/main" id="{AB000A52-79F8-F648-8701-9A15B94038FE}"/>
              </a:ext>
            </a:extLst>
          </p:cNvPr>
          <p:cNvSpPr>
            <a:spLocks noGrp="1"/>
          </p:cNvSpPr>
          <p:nvPr>
            <p:ph type="title"/>
          </p:nvPr>
        </p:nvSpPr>
        <p:spPr>
          <a:xfrm>
            <a:off x="682412" y="335212"/>
            <a:ext cx="10827176" cy="802101"/>
          </a:xfrm>
        </p:spPr>
        <p:txBody>
          <a:bodyPr>
            <a:normAutofit/>
          </a:bodyPr>
          <a:lstStyle/>
          <a:p>
            <a:r>
              <a:rPr lang="en-US" sz="3600" dirty="0"/>
              <a:t>Possible Questions the Research Answers</a:t>
            </a:r>
          </a:p>
        </p:txBody>
      </p:sp>
      <p:sp>
        <p:nvSpPr>
          <p:cNvPr id="3" name="Date Placeholder 2">
            <a:extLst>
              <a:ext uri="{FF2B5EF4-FFF2-40B4-BE49-F238E27FC236}">
                <a16:creationId xmlns:a16="http://schemas.microsoft.com/office/drawing/2014/main" id="{30184D07-C1A8-5144-9C12-B112AE08DCFC}"/>
              </a:ext>
            </a:extLst>
          </p:cNvPr>
          <p:cNvSpPr>
            <a:spLocks noGrp="1"/>
          </p:cNvSpPr>
          <p:nvPr>
            <p:ph type="dt" sz="half" idx="1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CA7B2"/>
                </a:solidFill>
                <a:effectLst/>
                <a:uLnTx/>
                <a:uFillTx/>
                <a:latin typeface="Arial"/>
                <a:cs typeface="+mn-cs"/>
              </a:rPr>
              <a:t>September 23, 2021</a:t>
            </a:r>
          </a:p>
        </p:txBody>
      </p:sp>
    </p:spTree>
    <p:extLst>
      <p:ext uri="{BB962C8B-B14F-4D97-AF65-F5344CB8AC3E}">
        <p14:creationId xmlns:p14="http://schemas.microsoft.com/office/powerpoint/2010/main" val="411559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C6FA0A31-B77B-2B4F-BF0B-6D3851EB30F2}"/>
              </a:ext>
            </a:extLst>
          </p:cNvPr>
          <p:cNvSpPr>
            <a:spLocks noGrp="1"/>
          </p:cNvSpPr>
          <p:nvPr>
            <p:ph type="body" sz="quarter" idx="14"/>
          </p:nvPr>
        </p:nvSpPr>
        <p:spPr>
          <a:xfrm>
            <a:off x="682411" y="1440562"/>
            <a:ext cx="11179621" cy="5283952"/>
          </a:xfrm>
        </p:spPr>
        <p:txBody>
          <a:bodyPr>
            <a:normAutofit fontScale="92500" lnSpcReduction="20000"/>
          </a:bodyPr>
          <a:lstStyle/>
          <a:p>
            <a:pPr marL="228600" lvl="0" indent="-228600" defTabSz="914400" fontAlgn="base">
              <a:lnSpc>
                <a:spcPct val="90000"/>
              </a:lnSpc>
              <a:spcBef>
                <a:spcPts val="1000"/>
              </a:spcBef>
              <a:spcAft>
                <a:spcPct val="0"/>
              </a:spcAft>
              <a:buClrTx/>
              <a:buFont typeface="Arial" charset="0"/>
              <a:buChar char="•"/>
              <a:defRPr/>
            </a:pPr>
            <a:r>
              <a:rPr kumimoji="0" lang="en-US" sz="2800" i="1" dirty="0">
                <a:solidFill>
                  <a:srgbClr val="FF0000"/>
                </a:solidFill>
                <a:latin typeface="Calibri"/>
                <a:ea typeface="ＭＳ Ｐゴシック" charset="-128"/>
              </a:rPr>
              <a:t>IT groups and enterprise AR project managers</a:t>
            </a:r>
            <a:r>
              <a:rPr kumimoji="0" lang="en-US" sz="2800" dirty="0">
                <a:solidFill>
                  <a:prstClr val="black"/>
                </a:solidFill>
                <a:latin typeface="Calibri"/>
                <a:ea typeface="ＭＳ Ｐゴシック" charset="-128"/>
              </a:rPr>
              <a:t> would be better prepared to </a:t>
            </a:r>
          </a:p>
          <a:p>
            <a:pPr marL="685800" lvl="1" indent="-228600" defTabSz="914400" fontAlgn="base">
              <a:lnSpc>
                <a:spcPct val="90000"/>
              </a:lnSpc>
              <a:spcBef>
                <a:spcPts val="500"/>
              </a:spcBef>
              <a:spcAft>
                <a:spcPct val="0"/>
              </a:spcAft>
              <a:buClrTx/>
              <a:buFont typeface="Arial" charset="0"/>
              <a:buChar char="•"/>
              <a:defRPr/>
            </a:pPr>
            <a:r>
              <a:rPr kumimoji="0" lang="en-US" sz="2400" dirty="0">
                <a:solidFill>
                  <a:prstClr val="black"/>
                </a:solidFill>
                <a:latin typeface="Calibri"/>
                <a:ea typeface="ＭＳ Ｐゴシック" charset="-128"/>
              </a:rPr>
              <a:t>Generate </a:t>
            </a:r>
            <a:r>
              <a:rPr kumimoji="0" lang="en-US" sz="2400" b="1" dirty="0">
                <a:solidFill>
                  <a:prstClr val="black"/>
                </a:solidFill>
                <a:latin typeface="Calibri"/>
                <a:ea typeface="ＭＳ Ｐゴシック" charset="-128"/>
              </a:rPr>
              <a:t>informed selection criteria/requirements documentation </a:t>
            </a:r>
            <a:r>
              <a:rPr kumimoji="0" lang="en-US" sz="2400" dirty="0">
                <a:solidFill>
                  <a:prstClr val="black"/>
                </a:solidFill>
                <a:latin typeface="Calibri"/>
                <a:ea typeface="ＭＳ Ｐゴシック" charset="-128"/>
              </a:rPr>
              <a:t>for future investment in enterprise architecture with correct “hooks” for AR deployment</a:t>
            </a:r>
          </a:p>
          <a:p>
            <a:pPr marL="685800" lvl="1" indent="-228600" defTabSz="914400" fontAlgn="base">
              <a:lnSpc>
                <a:spcPct val="90000"/>
              </a:lnSpc>
              <a:spcBef>
                <a:spcPts val="500"/>
              </a:spcBef>
              <a:spcAft>
                <a:spcPct val="0"/>
              </a:spcAft>
              <a:buClrTx/>
              <a:buFont typeface="Arial" charset="0"/>
              <a:buChar char="•"/>
              <a:defRPr/>
            </a:pPr>
            <a:r>
              <a:rPr kumimoji="0" lang="en-US" sz="2400" dirty="0">
                <a:solidFill>
                  <a:prstClr val="black"/>
                </a:solidFill>
                <a:latin typeface="Calibri"/>
                <a:ea typeface="ＭＳ Ｐゴシック" charset="-128"/>
              </a:rPr>
              <a:t>Collaborate with existing “application owners” in the enterprise to </a:t>
            </a:r>
            <a:r>
              <a:rPr kumimoji="0" lang="en-US" sz="2400" b="1" dirty="0">
                <a:solidFill>
                  <a:prstClr val="black"/>
                </a:solidFill>
                <a:latin typeface="Calibri"/>
                <a:ea typeface="ＭＳ Ｐゴシック" charset="-128"/>
              </a:rPr>
              <a:t>create and drive implementation roadmaps</a:t>
            </a:r>
            <a:r>
              <a:rPr kumimoji="0" lang="en-US" sz="2400" dirty="0">
                <a:solidFill>
                  <a:prstClr val="black"/>
                </a:solidFill>
                <a:latin typeface="Calibri"/>
                <a:ea typeface="ＭＳ Ｐゴシック" charset="-128"/>
              </a:rPr>
              <a:t>, as well as manage dependencies</a:t>
            </a:r>
          </a:p>
          <a:p>
            <a:pPr marL="685800" lvl="1" indent="-228600" defTabSz="914400" fontAlgn="base">
              <a:lnSpc>
                <a:spcPct val="90000"/>
              </a:lnSpc>
              <a:spcBef>
                <a:spcPts val="500"/>
              </a:spcBef>
              <a:spcAft>
                <a:spcPct val="0"/>
              </a:spcAft>
              <a:buClrTx/>
              <a:buFont typeface="Arial" charset="0"/>
              <a:buChar char="•"/>
              <a:defRPr/>
            </a:pPr>
            <a:r>
              <a:rPr kumimoji="0" lang="en-US" sz="2400" b="1" dirty="0">
                <a:solidFill>
                  <a:prstClr val="black"/>
                </a:solidFill>
                <a:latin typeface="Calibri"/>
                <a:ea typeface="ＭＳ Ｐゴシック" charset="-128"/>
              </a:rPr>
              <a:t>Increase integration </a:t>
            </a:r>
            <a:r>
              <a:rPr kumimoji="0" lang="en-US" sz="2400" dirty="0">
                <a:solidFill>
                  <a:prstClr val="black"/>
                </a:solidFill>
                <a:latin typeface="Calibri"/>
                <a:ea typeface="ＭＳ Ｐゴシック" charset="-128"/>
              </a:rPr>
              <a:t>of AR with existing IT systems so that authoring tools, display/interaction devices and content for AR experiences are managed under/by a single set of IT policies and procedures</a:t>
            </a:r>
          </a:p>
          <a:p>
            <a:pPr marL="685800" lvl="1" indent="-228600" defTabSz="914400" fontAlgn="base">
              <a:lnSpc>
                <a:spcPct val="90000"/>
              </a:lnSpc>
              <a:spcBef>
                <a:spcPts val="500"/>
              </a:spcBef>
              <a:spcAft>
                <a:spcPct val="0"/>
              </a:spcAft>
              <a:buClrTx/>
              <a:buFont typeface="Arial" charset="0"/>
              <a:buChar char="•"/>
              <a:defRPr/>
            </a:pPr>
            <a:r>
              <a:rPr kumimoji="0" lang="en-US" sz="2400" b="1" dirty="0">
                <a:solidFill>
                  <a:prstClr val="black"/>
                </a:solidFill>
                <a:latin typeface="Calibri"/>
                <a:ea typeface="ＭＳ Ｐゴシック" charset="-128"/>
              </a:rPr>
              <a:t>Contribute to, evaluate and provide feedback to standards organizations </a:t>
            </a:r>
            <a:r>
              <a:rPr kumimoji="0" lang="en-US" sz="2400" dirty="0">
                <a:solidFill>
                  <a:prstClr val="black"/>
                </a:solidFill>
                <a:latin typeface="Calibri"/>
                <a:ea typeface="ＭＳ Ｐゴシック" charset="-128"/>
              </a:rPr>
              <a:t>about requirements they have for AR integration with existing IT systems</a:t>
            </a:r>
          </a:p>
          <a:p>
            <a:pPr marL="228600" lvl="0" indent="-228600" defTabSz="609585" fontAlgn="base">
              <a:lnSpc>
                <a:spcPct val="90000"/>
              </a:lnSpc>
              <a:spcBef>
                <a:spcPts val="1000"/>
              </a:spcBef>
              <a:spcAft>
                <a:spcPct val="0"/>
              </a:spcAft>
              <a:buClrTx/>
              <a:buFont typeface="Arial" charset="0"/>
              <a:buChar char="•"/>
              <a:defRPr/>
            </a:pPr>
            <a:r>
              <a:rPr kumimoji="0" lang="en-US" sz="2800" i="1" dirty="0">
                <a:solidFill>
                  <a:srgbClr val="FF0000"/>
                </a:solidFill>
                <a:latin typeface="Calibri"/>
                <a:ea typeface="ＭＳ Ｐゴシック" charset="-128"/>
              </a:rPr>
              <a:t>Providers of enterprise AR software/platform companies</a:t>
            </a:r>
            <a:r>
              <a:rPr kumimoji="0" lang="en-US" sz="2800" dirty="0">
                <a:solidFill>
                  <a:prstClr val="black"/>
                </a:solidFill>
                <a:latin typeface="Calibri"/>
                <a:ea typeface="ＭＳ Ｐゴシック" charset="-128"/>
              </a:rPr>
              <a:t> would be able</a:t>
            </a:r>
          </a:p>
          <a:p>
            <a:pPr marL="685800" lvl="1" indent="-228600" defTabSz="609585" fontAlgn="base">
              <a:lnSpc>
                <a:spcPct val="90000"/>
              </a:lnSpc>
              <a:spcBef>
                <a:spcPts val="500"/>
              </a:spcBef>
              <a:spcAft>
                <a:spcPct val="0"/>
              </a:spcAft>
              <a:buClrTx/>
              <a:buFont typeface="Arial" charset="0"/>
              <a:buChar char="•"/>
              <a:defRPr/>
            </a:pPr>
            <a:r>
              <a:rPr kumimoji="0" lang="en-US" sz="2400" dirty="0">
                <a:solidFill>
                  <a:prstClr val="black"/>
                </a:solidFill>
                <a:latin typeface="Calibri"/>
                <a:ea typeface="ＭＳ Ｐゴシック" charset="-128"/>
              </a:rPr>
              <a:t>To begin or finish implementation of </a:t>
            </a:r>
            <a:r>
              <a:rPr kumimoji="0" lang="en-US" sz="2400" b="1" dirty="0">
                <a:solidFill>
                  <a:prstClr val="black"/>
                </a:solidFill>
                <a:latin typeface="Calibri"/>
                <a:ea typeface="ＭＳ Ｐゴシック" charset="-128"/>
              </a:rPr>
              <a:t>international data interoperability standards </a:t>
            </a:r>
            <a:r>
              <a:rPr kumimoji="0" lang="en-US" sz="2400" dirty="0">
                <a:solidFill>
                  <a:prstClr val="black"/>
                </a:solidFill>
                <a:latin typeface="Calibri"/>
                <a:ea typeface="ＭＳ Ｐゴシック" charset="-128"/>
              </a:rPr>
              <a:t>for integrating AR into existing IT systems, and/or </a:t>
            </a:r>
          </a:p>
          <a:p>
            <a:pPr marL="685800" lvl="1" indent="-228600" defTabSz="609585" fontAlgn="base">
              <a:lnSpc>
                <a:spcPct val="90000"/>
              </a:lnSpc>
              <a:spcBef>
                <a:spcPts val="500"/>
              </a:spcBef>
              <a:spcAft>
                <a:spcPct val="0"/>
              </a:spcAft>
              <a:buClrTx/>
              <a:buFont typeface="Arial" charset="0"/>
              <a:buChar char="•"/>
              <a:defRPr/>
            </a:pPr>
            <a:r>
              <a:rPr kumimoji="0" lang="en-US" sz="2400" dirty="0">
                <a:solidFill>
                  <a:prstClr val="black"/>
                </a:solidFill>
                <a:latin typeface="Calibri"/>
                <a:ea typeface="ＭＳ Ｐゴシック" charset="-128"/>
              </a:rPr>
              <a:t>Adopt standards identified in this study and promote how they are able to </a:t>
            </a:r>
            <a:r>
              <a:rPr kumimoji="0" lang="en-US" sz="2400" b="1" dirty="0">
                <a:solidFill>
                  <a:prstClr val="black"/>
                </a:solidFill>
                <a:latin typeface="Calibri"/>
                <a:ea typeface="ＭＳ Ｐゴシック" charset="-128"/>
              </a:rPr>
              <a:t>lower the risk and costs </a:t>
            </a:r>
            <a:r>
              <a:rPr kumimoji="0" lang="en-US" sz="2400" dirty="0">
                <a:solidFill>
                  <a:prstClr val="black"/>
                </a:solidFill>
                <a:latin typeface="Calibri"/>
                <a:ea typeface="ＭＳ Ｐゴシック" charset="-128"/>
              </a:rPr>
              <a:t>facing customers seeking to introduce AR at scale</a:t>
            </a:r>
          </a:p>
          <a:p>
            <a:pPr marL="685800" lvl="1" indent="-228600" defTabSz="609585" fontAlgn="base">
              <a:lnSpc>
                <a:spcPct val="90000"/>
              </a:lnSpc>
              <a:spcBef>
                <a:spcPts val="500"/>
              </a:spcBef>
              <a:spcAft>
                <a:spcPct val="0"/>
              </a:spcAft>
              <a:buClrTx/>
              <a:buFont typeface="Arial" charset="0"/>
              <a:buChar char="•"/>
              <a:defRPr/>
            </a:pPr>
            <a:r>
              <a:rPr kumimoji="0" lang="en-US" sz="2400" b="1" dirty="0">
                <a:solidFill>
                  <a:prstClr val="black"/>
                </a:solidFill>
                <a:latin typeface="Calibri"/>
                <a:ea typeface="ＭＳ Ｐゴシック" charset="-128"/>
              </a:rPr>
              <a:t>Confidently and competitively respond </a:t>
            </a:r>
            <a:r>
              <a:rPr kumimoji="0" lang="en-US" sz="2400" dirty="0">
                <a:solidFill>
                  <a:prstClr val="black"/>
                </a:solidFill>
                <a:latin typeface="Calibri"/>
                <a:ea typeface="ＭＳ Ｐゴシック" charset="-128"/>
              </a:rPr>
              <a:t>to enterprise RFIs and RFPs and resulting requirements documentation from enterprise sponsors and stakeholders</a:t>
            </a:r>
          </a:p>
          <a:p>
            <a:pPr marL="228600" indent="-228600" defTabSz="914400" fontAlgn="base">
              <a:lnSpc>
                <a:spcPct val="110000"/>
              </a:lnSpc>
              <a:spcBef>
                <a:spcPts val="1000"/>
              </a:spcBef>
              <a:spcAft>
                <a:spcPct val="0"/>
              </a:spcAft>
              <a:buClrTx/>
              <a:buFont typeface="Arial" charset="0"/>
              <a:buChar char="•"/>
              <a:defRPr/>
            </a:pPr>
            <a:endParaRPr kumimoji="0" lang="en-US" dirty="0">
              <a:solidFill>
                <a:prstClr val="black"/>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5"/>
          </p:nvPr>
        </p:nvSpPr>
        <p:spPr/>
        <p:txBody>
          <a:bodyPr/>
          <a:lstStyle/>
          <a:p>
            <a:pPr marL="0" marR="0" lvl="0" indent="0" algn="r" defTabSz="1219170" rtl="0" eaLnBrk="1" fontAlgn="base" latinLnBrk="0" hangingPunct="1">
              <a:lnSpc>
                <a:spcPct val="100000"/>
              </a:lnSpc>
              <a:spcBef>
                <a:spcPct val="0"/>
              </a:spcBef>
              <a:spcAft>
                <a:spcPct val="0"/>
              </a:spcAft>
              <a:buClrTx/>
              <a:buSzTx/>
              <a:buFontTx/>
              <a:buNone/>
              <a:tabLst/>
              <a:defRPr/>
            </a:pPr>
            <a:fld id="{F698A54D-4565-014F-B026-C9E10277AF90}" type="slidenum">
              <a:rPr kumimoji="0" lang="en-US" altLang="en-US" sz="1600" b="0" i="0" u="none" strike="noStrike" kern="1200" cap="none" spc="0" normalizeH="0" baseline="0" noProof="0" smtClean="0">
                <a:ln>
                  <a:noFill/>
                </a:ln>
                <a:solidFill>
                  <a:prstClr val="black"/>
                </a:solidFill>
                <a:effectLst/>
                <a:uLnTx/>
                <a:uFillTx/>
                <a:latin typeface="Helvetica" charset="0"/>
                <a:ea typeface="ＭＳ Ｐゴシック" charset="0"/>
                <a:cs typeface="ＭＳ Ｐゴシック" charset="0"/>
              </a:rPr>
              <a:pPr marL="0" marR="0" lvl="0" indent="0" algn="r" defTabSz="1219170" rtl="0" eaLnBrk="1" fontAlgn="base" latinLnBrk="0" hangingPunct="1">
                <a:lnSpc>
                  <a:spcPct val="100000"/>
                </a:lnSpc>
                <a:spcBef>
                  <a:spcPct val="0"/>
                </a:spcBef>
                <a:spcAft>
                  <a:spcPct val="0"/>
                </a:spcAft>
                <a:buClrTx/>
                <a:buSzTx/>
                <a:buFontTx/>
                <a:buNone/>
                <a:tabLst/>
                <a:defRPr/>
              </a:pPr>
              <a:t>6</a:t>
            </a:fld>
            <a:endParaRPr kumimoji="0" lang="en-US" altLang="en-US" sz="1600" b="0" i="0" u="none" strike="noStrike" kern="1200" cap="none" spc="0" normalizeH="0" baseline="0" noProof="0">
              <a:ln>
                <a:noFill/>
              </a:ln>
              <a:solidFill>
                <a:prstClr val="black"/>
              </a:solidFill>
              <a:effectLst/>
              <a:uLnTx/>
              <a:uFillTx/>
              <a:latin typeface="Helvetica" charset="0"/>
              <a:ea typeface="ＭＳ Ｐゴシック" charset="0"/>
              <a:cs typeface="ＭＳ Ｐゴシック" charset="0"/>
            </a:endParaRPr>
          </a:p>
        </p:txBody>
      </p:sp>
      <p:sp>
        <p:nvSpPr>
          <p:cNvPr id="8" name="Title 11">
            <a:extLst>
              <a:ext uri="{FF2B5EF4-FFF2-40B4-BE49-F238E27FC236}">
                <a16:creationId xmlns:a16="http://schemas.microsoft.com/office/drawing/2014/main" id="{AB000A52-79F8-F648-8701-9A15B94038FE}"/>
              </a:ext>
            </a:extLst>
          </p:cNvPr>
          <p:cNvSpPr>
            <a:spLocks noGrp="1"/>
          </p:cNvSpPr>
          <p:nvPr>
            <p:ph type="title"/>
          </p:nvPr>
        </p:nvSpPr>
        <p:spPr>
          <a:xfrm>
            <a:off x="682412" y="335212"/>
            <a:ext cx="10827176" cy="802101"/>
          </a:xfrm>
        </p:spPr>
        <p:txBody>
          <a:bodyPr/>
          <a:lstStyle/>
          <a:p>
            <a:r>
              <a:rPr lang="en-US" dirty="0"/>
              <a:t>Whose problem would be addressed?</a:t>
            </a:r>
          </a:p>
        </p:txBody>
      </p:sp>
      <p:sp>
        <p:nvSpPr>
          <p:cNvPr id="3" name="Date Placeholder 2">
            <a:extLst>
              <a:ext uri="{FF2B5EF4-FFF2-40B4-BE49-F238E27FC236}">
                <a16:creationId xmlns:a16="http://schemas.microsoft.com/office/drawing/2014/main" id="{16C94BBA-0043-4946-9C78-B779D6064743}"/>
              </a:ext>
            </a:extLst>
          </p:cNvPr>
          <p:cNvSpPr>
            <a:spLocks noGrp="1"/>
          </p:cNvSpPr>
          <p:nvPr>
            <p:ph type="dt" sz="half" idx="1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CA7B2"/>
                </a:solidFill>
                <a:effectLst/>
                <a:uLnTx/>
                <a:uFillTx/>
                <a:latin typeface="Arial"/>
                <a:cs typeface="+mn-cs"/>
              </a:rPr>
              <a:t>September 23, 2021</a:t>
            </a:r>
          </a:p>
        </p:txBody>
      </p:sp>
    </p:spTree>
    <p:extLst>
      <p:ext uri="{BB962C8B-B14F-4D97-AF65-F5344CB8AC3E}">
        <p14:creationId xmlns:p14="http://schemas.microsoft.com/office/powerpoint/2010/main" val="4204023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C6FA0A31-B77B-2B4F-BF0B-6D3851EB30F2}"/>
              </a:ext>
            </a:extLst>
          </p:cNvPr>
          <p:cNvSpPr>
            <a:spLocks noGrp="1"/>
          </p:cNvSpPr>
          <p:nvPr>
            <p:ph type="body" sz="quarter" idx="14"/>
          </p:nvPr>
        </p:nvSpPr>
        <p:spPr>
          <a:xfrm>
            <a:off x="682412" y="1440562"/>
            <a:ext cx="10826904" cy="5283952"/>
          </a:xfrm>
        </p:spPr>
        <p:txBody>
          <a:bodyPr>
            <a:normAutofit/>
          </a:bodyPr>
          <a:lstStyle/>
          <a:p>
            <a:pPr marL="457200" lvl="0" indent="-457200" defTabSz="914400">
              <a:lnSpc>
                <a:spcPct val="100000"/>
              </a:lnSpc>
              <a:spcBef>
                <a:spcPts val="0"/>
              </a:spcBef>
              <a:buClrTx/>
              <a:buFont typeface="+mj-lt"/>
              <a:buAutoNum type="arabicPeriod"/>
              <a:defRPr/>
            </a:pPr>
            <a:r>
              <a:rPr kumimoji="0" lang="en-US" dirty="0">
                <a:solidFill>
                  <a:prstClr val="black"/>
                </a:solidFill>
                <a:latin typeface="Arial" panose="020B0604020202020204" pitchFamily="34" charset="0"/>
                <a:cs typeface="Arial" panose="020B0604020202020204" pitchFamily="34" charset="0"/>
              </a:rPr>
              <a:t>With AREA member input, choose one or more use cases in a specific industry where AR adoption at scale is being held back by lack of integration with domain-specific IT, engineering, operation, knowledge/content, and human capital management systems </a:t>
            </a:r>
          </a:p>
          <a:p>
            <a:pPr marL="457200" lvl="0" indent="-457200" defTabSz="914400">
              <a:lnSpc>
                <a:spcPct val="100000"/>
              </a:lnSpc>
              <a:spcBef>
                <a:spcPts val="0"/>
              </a:spcBef>
              <a:buClrTx/>
              <a:buFont typeface="+mj-lt"/>
              <a:buAutoNum type="arabicPeriod"/>
              <a:defRPr/>
            </a:pPr>
            <a:r>
              <a:rPr kumimoji="0" lang="en-US" dirty="0">
                <a:solidFill>
                  <a:prstClr val="black"/>
                </a:solidFill>
                <a:latin typeface="Arial" panose="020B0604020202020204" pitchFamily="34" charset="0"/>
                <a:cs typeface="Arial" panose="020B0604020202020204" pitchFamily="34" charset="0"/>
              </a:rPr>
              <a:t>Define key touchpoints and ideal data flows between systems above</a:t>
            </a:r>
          </a:p>
          <a:p>
            <a:pPr marL="457200" lvl="0" indent="-457200" defTabSz="914400">
              <a:lnSpc>
                <a:spcPct val="100000"/>
              </a:lnSpc>
              <a:spcBef>
                <a:spcPts val="0"/>
              </a:spcBef>
              <a:buClrTx/>
              <a:buFont typeface="+mj-lt"/>
              <a:buAutoNum type="arabicPeriod"/>
              <a:defRPr/>
            </a:pPr>
            <a:r>
              <a:rPr kumimoji="0" lang="en-US" dirty="0">
                <a:solidFill>
                  <a:prstClr val="black"/>
                </a:solidFill>
                <a:latin typeface="Arial" panose="020B0604020202020204" pitchFamily="34" charset="0"/>
                <a:cs typeface="Arial" panose="020B0604020202020204" pitchFamily="34" charset="0"/>
              </a:rPr>
              <a:t>Perform desk research about standards that will meet the </a:t>
            </a:r>
            <a:r>
              <a:rPr kumimoji="0" lang="en-CA" dirty="0">
                <a:solidFill>
                  <a:prstClr val="black"/>
                </a:solidFill>
                <a:latin typeface="Arial" panose="020B0604020202020204" pitchFamily="34" charset="0"/>
                <a:cs typeface="Arial" panose="020B0604020202020204" pitchFamily="34" charset="0"/>
              </a:rPr>
              <a:t>enterprise AR and IT requirements </a:t>
            </a:r>
            <a:r>
              <a:rPr kumimoji="0" lang="en-US" dirty="0">
                <a:solidFill>
                  <a:prstClr val="black"/>
                </a:solidFill>
                <a:latin typeface="Arial" panose="020B0604020202020204" pitchFamily="34" charset="0"/>
                <a:cs typeface="Arial" panose="020B0604020202020204" pitchFamily="34" charset="0"/>
              </a:rPr>
              <a:t>and document any data formats and standards available</a:t>
            </a:r>
          </a:p>
          <a:p>
            <a:pPr marL="514350" lvl="0" indent="-514350" defTabSz="914400">
              <a:lnSpc>
                <a:spcPct val="100000"/>
              </a:lnSpc>
              <a:spcBef>
                <a:spcPts val="0"/>
              </a:spcBef>
              <a:buClrTx/>
              <a:buFont typeface="+mj-lt"/>
              <a:buAutoNum type="arabicPeriod" startAt="3"/>
              <a:defRPr/>
            </a:pPr>
            <a:r>
              <a:rPr kumimoji="0" lang="en-US" dirty="0">
                <a:solidFill>
                  <a:prstClr val="black"/>
                </a:solidFill>
                <a:latin typeface="Arial" panose="020B0604020202020204" pitchFamily="34" charset="0"/>
                <a:cs typeface="Arial" panose="020B0604020202020204" pitchFamily="34" charset="0"/>
              </a:rPr>
              <a:t>Compare interfaces (e.g. APIs) and logical models in existing standards used by the industry (domain) for suitability to add AR as a feature</a:t>
            </a:r>
          </a:p>
          <a:p>
            <a:pPr marL="514350" lvl="0" indent="-514350" defTabSz="914400">
              <a:lnSpc>
                <a:spcPct val="100000"/>
              </a:lnSpc>
              <a:spcBef>
                <a:spcPts val="0"/>
              </a:spcBef>
              <a:buClrTx/>
              <a:buFont typeface="+mj-lt"/>
              <a:buAutoNum type="arabicPeriod" startAt="3"/>
              <a:defRPr/>
            </a:pPr>
            <a:r>
              <a:rPr kumimoji="0" lang="en-US" dirty="0">
                <a:solidFill>
                  <a:prstClr val="black"/>
                </a:solidFill>
                <a:latin typeface="Arial" panose="020B0604020202020204" pitchFamily="34" charset="0"/>
                <a:cs typeface="Arial" panose="020B0604020202020204" pitchFamily="34" charset="0"/>
              </a:rPr>
              <a:t>Prepare a gap analysis, define interoperability requirements and develop a set of recommendations for future work in enterprises and standards organizations</a:t>
            </a:r>
          </a:p>
          <a:p>
            <a:pPr marL="0" indent="0" defTabSz="914400" fontAlgn="base">
              <a:lnSpc>
                <a:spcPct val="110000"/>
              </a:lnSpc>
              <a:spcBef>
                <a:spcPts val="1000"/>
              </a:spcBef>
              <a:spcAft>
                <a:spcPct val="0"/>
              </a:spcAft>
              <a:buClrTx/>
              <a:buNone/>
              <a:defRPr/>
            </a:pPr>
            <a:endParaRPr kumimoji="0" lang="en-US" sz="2000" dirty="0">
              <a:solidFill>
                <a:prstClr val="black"/>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5"/>
          </p:nvPr>
        </p:nvSpPr>
        <p:spPr/>
        <p:txBody>
          <a:bodyPr/>
          <a:lstStyle/>
          <a:p>
            <a:pPr marL="0" marR="0" lvl="0" indent="0" algn="r" defTabSz="1219170" rtl="0" eaLnBrk="1" fontAlgn="base" latinLnBrk="0" hangingPunct="1">
              <a:lnSpc>
                <a:spcPct val="100000"/>
              </a:lnSpc>
              <a:spcBef>
                <a:spcPct val="0"/>
              </a:spcBef>
              <a:spcAft>
                <a:spcPct val="0"/>
              </a:spcAft>
              <a:buClrTx/>
              <a:buSzTx/>
              <a:buFontTx/>
              <a:buNone/>
              <a:tabLst/>
              <a:defRPr/>
            </a:pPr>
            <a:fld id="{F698A54D-4565-014F-B026-C9E10277AF90}" type="slidenum">
              <a:rPr kumimoji="0" lang="en-US" altLang="en-US" sz="1600" b="0" i="0" u="none" strike="noStrike" kern="1200" cap="none" spc="0" normalizeH="0" baseline="0" noProof="0" smtClean="0">
                <a:ln>
                  <a:noFill/>
                </a:ln>
                <a:solidFill>
                  <a:prstClr val="black"/>
                </a:solidFill>
                <a:effectLst/>
                <a:uLnTx/>
                <a:uFillTx/>
                <a:latin typeface="Helvetica" charset="0"/>
                <a:ea typeface="ＭＳ Ｐゴシック" charset="0"/>
                <a:cs typeface="ＭＳ Ｐゴシック" charset="0"/>
              </a:rPr>
              <a:pPr marL="0" marR="0" lvl="0" indent="0" algn="r" defTabSz="1219170" rtl="0" eaLnBrk="1" fontAlgn="base" latinLnBrk="0" hangingPunct="1">
                <a:lnSpc>
                  <a:spcPct val="100000"/>
                </a:lnSpc>
                <a:spcBef>
                  <a:spcPct val="0"/>
                </a:spcBef>
                <a:spcAft>
                  <a:spcPct val="0"/>
                </a:spcAft>
                <a:buClrTx/>
                <a:buSzTx/>
                <a:buFontTx/>
                <a:buNone/>
                <a:tabLst/>
                <a:defRPr/>
              </a:pPr>
              <a:t>7</a:t>
            </a:fld>
            <a:endParaRPr kumimoji="0" lang="en-US" altLang="en-US" sz="1600" b="0" i="0" u="none" strike="noStrike" kern="1200" cap="none" spc="0" normalizeH="0" baseline="0" noProof="0">
              <a:ln>
                <a:noFill/>
              </a:ln>
              <a:solidFill>
                <a:prstClr val="black"/>
              </a:solidFill>
              <a:effectLst/>
              <a:uLnTx/>
              <a:uFillTx/>
              <a:latin typeface="Helvetica" charset="0"/>
              <a:ea typeface="ＭＳ Ｐゴシック" charset="0"/>
              <a:cs typeface="ＭＳ Ｐゴシック" charset="0"/>
            </a:endParaRPr>
          </a:p>
        </p:txBody>
      </p:sp>
      <p:sp>
        <p:nvSpPr>
          <p:cNvPr id="8" name="Title 11">
            <a:extLst>
              <a:ext uri="{FF2B5EF4-FFF2-40B4-BE49-F238E27FC236}">
                <a16:creationId xmlns:a16="http://schemas.microsoft.com/office/drawing/2014/main" id="{AB000A52-79F8-F648-8701-9A15B94038FE}"/>
              </a:ext>
            </a:extLst>
          </p:cNvPr>
          <p:cNvSpPr>
            <a:spLocks noGrp="1"/>
          </p:cNvSpPr>
          <p:nvPr>
            <p:ph type="title"/>
          </p:nvPr>
        </p:nvSpPr>
        <p:spPr>
          <a:xfrm>
            <a:off x="682412" y="335212"/>
            <a:ext cx="10827176" cy="802101"/>
          </a:xfrm>
        </p:spPr>
        <p:txBody>
          <a:bodyPr/>
          <a:lstStyle/>
          <a:p>
            <a:r>
              <a:rPr lang="en-US" dirty="0"/>
              <a:t>How would this research be conducted?</a:t>
            </a:r>
          </a:p>
        </p:txBody>
      </p:sp>
      <p:sp>
        <p:nvSpPr>
          <p:cNvPr id="3" name="Date Placeholder 2">
            <a:extLst>
              <a:ext uri="{FF2B5EF4-FFF2-40B4-BE49-F238E27FC236}">
                <a16:creationId xmlns:a16="http://schemas.microsoft.com/office/drawing/2014/main" id="{F18E2BA9-9210-AD49-A347-E0800DC53EA5}"/>
              </a:ext>
            </a:extLst>
          </p:cNvPr>
          <p:cNvSpPr>
            <a:spLocks noGrp="1"/>
          </p:cNvSpPr>
          <p:nvPr>
            <p:ph type="dt" sz="half" idx="1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CA7B2"/>
                </a:solidFill>
                <a:effectLst/>
                <a:uLnTx/>
                <a:uFillTx/>
                <a:latin typeface="Arial"/>
                <a:cs typeface="+mn-cs"/>
              </a:rPr>
              <a:t>September 23, 2021</a:t>
            </a:r>
          </a:p>
        </p:txBody>
      </p:sp>
    </p:spTree>
    <p:extLst>
      <p:ext uri="{BB962C8B-B14F-4D97-AF65-F5344CB8AC3E}">
        <p14:creationId xmlns:p14="http://schemas.microsoft.com/office/powerpoint/2010/main" val="13868217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C6FA0A31-B77B-2B4F-BF0B-6D3851EB30F2}"/>
              </a:ext>
            </a:extLst>
          </p:cNvPr>
          <p:cNvSpPr>
            <a:spLocks noGrp="1"/>
          </p:cNvSpPr>
          <p:nvPr>
            <p:ph type="body" sz="quarter" idx="14"/>
          </p:nvPr>
        </p:nvSpPr>
        <p:spPr>
          <a:xfrm>
            <a:off x="682412" y="1440562"/>
            <a:ext cx="10826904" cy="5283952"/>
          </a:xfrm>
        </p:spPr>
        <p:txBody>
          <a:bodyPr>
            <a:normAutofit/>
          </a:bodyPr>
          <a:lstStyle/>
          <a:p>
            <a:pPr marL="457200" lvl="0" indent="-457200" defTabSz="914400">
              <a:lnSpc>
                <a:spcPct val="100000"/>
              </a:lnSpc>
              <a:spcBef>
                <a:spcPts val="0"/>
              </a:spcBef>
              <a:buClrTx/>
              <a:buFont typeface="Arial" panose="020B0604020202020204" pitchFamily="34" charset="0"/>
              <a:buChar char="•"/>
              <a:defRPr/>
            </a:pPr>
            <a:r>
              <a:rPr kumimoji="0" lang="en-US" dirty="0">
                <a:solidFill>
                  <a:prstClr val="black"/>
                </a:solidFill>
                <a:latin typeface="Arial" panose="020B0604020202020204" pitchFamily="34" charset="0"/>
                <a:cs typeface="Arial" panose="020B0604020202020204" pitchFamily="34" charset="0"/>
              </a:rPr>
              <a:t>Schematic/diagram indicating relevant portions of enterprise architecture, their touchpoints with AR systems, and desired data flows therein</a:t>
            </a:r>
          </a:p>
          <a:p>
            <a:pPr marL="457200" lvl="0" indent="-457200" defTabSz="914400">
              <a:lnSpc>
                <a:spcPct val="100000"/>
              </a:lnSpc>
              <a:spcBef>
                <a:spcPts val="0"/>
              </a:spcBef>
              <a:buClrTx/>
              <a:buFont typeface="Arial" panose="020B0604020202020204" pitchFamily="34" charset="0"/>
              <a:buChar char="•"/>
              <a:defRPr/>
            </a:pPr>
            <a:r>
              <a:rPr kumimoji="0" lang="en-US" dirty="0">
                <a:solidFill>
                  <a:prstClr val="black"/>
                </a:solidFill>
                <a:latin typeface="Arial" panose="020B0604020202020204" pitchFamily="34" charset="0"/>
                <a:cs typeface="Arial" panose="020B0604020202020204" pitchFamily="34" charset="0"/>
              </a:rPr>
              <a:t>An annotated table (spreadsheet) of specifications pertaining to existing IT systems and technologies in use in the selected industry (domain) today </a:t>
            </a:r>
          </a:p>
          <a:p>
            <a:pPr marL="457200" lvl="0" indent="-457200" defTabSz="914400">
              <a:lnSpc>
                <a:spcPct val="100000"/>
              </a:lnSpc>
              <a:spcBef>
                <a:spcPts val="0"/>
              </a:spcBef>
              <a:buClrTx/>
              <a:buFont typeface="Arial" panose="020B0604020202020204" pitchFamily="34" charset="0"/>
              <a:buChar char="•"/>
              <a:defRPr/>
            </a:pPr>
            <a:r>
              <a:rPr kumimoji="0" lang="en-US" dirty="0">
                <a:solidFill>
                  <a:prstClr val="black"/>
                </a:solidFill>
                <a:latin typeface="Arial" panose="020B0604020202020204" pitchFamily="34" charset="0"/>
                <a:cs typeface="Arial" panose="020B0604020202020204" pitchFamily="34" charset="0"/>
              </a:rPr>
              <a:t>Analysis of how/where AR experience authoring and delivery tools can benefit from adoption of the existing and emerging IT and interoperability standards</a:t>
            </a:r>
          </a:p>
          <a:p>
            <a:pPr marL="457200" indent="-457200" defTabSz="914400">
              <a:lnSpc>
                <a:spcPct val="100000"/>
              </a:lnSpc>
              <a:spcBef>
                <a:spcPts val="0"/>
              </a:spcBef>
              <a:buClrTx/>
              <a:buFont typeface="Arial" panose="020B0604020202020204" pitchFamily="34" charset="0"/>
              <a:buChar char="•"/>
              <a:defRPr/>
            </a:pPr>
            <a:r>
              <a:rPr kumimoji="0" lang="en-US" dirty="0">
                <a:solidFill>
                  <a:prstClr val="black"/>
                </a:solidFill>
                <a:latin typeface="Arial" panose="020B0604020202020204" pitchFamily="34" charset="0"/>
                <a:cs typeface="Arial" panose="020B0604020202020204" pitchFamily="34" charset="0"/>
              </a:rPr>
              <a:t>Report containing a gap analysis, specific (and testable) interoperability requirements for existing and future standards development, a set of recommendations for future work in enterprises and standards organizations, and a potential progression/maturity model to inform future investment/roadmaps</a:t>
            </a:r>
          </a:p>
          <a:p>
            <a:pPr marL="457200" lvl="0" indent="-457200" defTabSz="914400">
              <a:lnSpc>
                <a:spcPct val="100000"/>
              </a:lnSpc>
              <a:spcBef>
                <a:spcPts val="0"/>
              </a:spcBef>
              <a:buClrTx/>
              <a:buFont typeface="Arial" panose="020B0604020202020204" pitchFamily="34" charset="0"/>
              <a:buChar char="•"/>
              <a:defRPr/>
            </a:pPr>
            <a:r>
              <a:rPr kumimoji="0" lang="en-US" dirty="0">
                <a:solidFill>
                  <a:prstClr val="black"/>
                </a:solidFill>
                <a:latin typeface="Arial" panose="020B0604020202020204" pitchFamily="34" charset="0"/>
                <a:cs typeface="Arial" panose="020B0604020202020204" pitchFamily="34" charset="0"/>
              </a:rPr>
              <a:t>Executive summary of findings for public release and a webinar</a:t>
            </a:r>
          </a:p>
          <a:p>
            <a:pPr marL="457200" lvl="0" indent="-457200" defTabSz="914400">
              <a:lnSpc>
                <a:spcPct val="100000"/>
              </a:lnSpc>
              <a:spcBef>
                <a:spcPts val="0"/>
              </a:spcBef>
              <a:buClrTx/>
              <a:buFont typeface="Arial" panose="020B0604020202020204" pitchFamily="34" charset="0"/>
              <a:buChar char="•"/>
              <a:defRPr/>
            </a:pPr>
            <a:endParaRPr kumimoji="0" lang="en-US" sz="2000" dirty="0">
              <a:solidFill>
                <a:prstClr val="black"/>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5"/>
          </p:nvPr>
        </p:nvSpPr>
        <p:spPr/>
        <p:txBody>
          <a:bodyPr/>
          <a:lstStyle/>
          <a:p>
            <a:pPr marL="0" marR="0" lvl="0" indent="0" algn="r" defTabSz="1219170" rtl="0" eaLnBrk="1" fontAlgn="base" latinLnBrk="0" hangingPunct="1">
              <a:lnSpc>
                <a:spcPct val="100000"/>
              </a:lnSpc>
              <a:spcBef>
                <a:spcPct val="0"/>
              </a:spcBef>
              <a:spcAft>
                <a:spcPct val="0"/>
              </a:spcAft>
              <a:buClrTx/>
              <a:buSzTx/>
              <a:buFontTx/>
              <a:buNone/>
              <a:tabLst/>
              <a:defRPr/>
            </a:pPr>
            <a:fld id="{F698A54D-4565-014F-B026-C9E10277AF90}" type="slidenum">
              <a:rPr kumimoji="0" lang="en-US" altLang="en-US" sz="1600" b="0" i="0" u="none" strike="noStrike" kern="1200" cap="none" spc="0" normalizeH="0" baseline="0" noProof="0" smtClean="0">
                <a:ln>
                  <a:noFill/>
                </a:ln>
                <a:solidFill>
                  <a:prstClr val="black"/>
                </a:solidFill>
                <a:effectLst/>
                <a:uLnTx/>
                <a:uFillTx/>
                <a:latin typeface="Helvetica" charset="0"/>
                <a:ea typeface="ＭＳ Ｐゴシック" charset="0"/>
                <a:cs typeface="ＭＳ Ｐゴシック" charset="0"/>
              </a:rPr>
              <a:pPr marL="0" marR="0" lvl="0" indent="0" algn="r" defTabSz="1219170" rtl="0" eaLnBrk="1" fontAlgn="base" latinLnBrk="0" hangingPunct="1">
                <a:lnSpc>
                  <a:spcPct val="100000"/>
                </a:lnSpc>
                <a:spcBef>
                  <a:spcPct val="0"/>
                </a:spcBef>
                <a:spcAft>
                  <a:spcPct val="0"/>
                </a:spcAft>
                <a:buClrTx/>
                <a:buSzTx/>
                <a:buFontTx/>
                <a:buNone/>
                <a:tabLst/>
                <a:defRPr/>
              </a:pPr>
              <a:t>8</a:t>
            </a:fld>
            <a:endParaRPr kumimoji="0" lang="en-US" altLang="en-US" sz="1600" b="0" i="0" u="none" strike="noStrike" kern="1200" cap="none" spc="0" normalizeH="0" baseline="0" noProof="0">
              <a:ln>
                <a:noFill/>
              </a:ln>
              <a:solidFill>
                <a:prstClr val="black"/>
              </a:solidFill>
              <a:effectLst/>
              <a:uLnTx/>
              <a:uFillTx/>
              <a:latin typeface="Helvetica" charset="0"/>
              <a:ea typeface="ＭＳ Ｐゴシック" charset="0"/>
              <a:cs typeface="ＭＳ Ｐゴシック" charset="0"/>
            </a:endParaRPr>
          </a:p>
        </p:txBody>
      </p:sp>
      <p:sp>
        <p:nvSpPr>
          <p:cNvPr id="8" name="Title 11">
            <a:extLst>
              <a:ext uri="{FF2B5EF4-FFF2-40B4-BE49-F238E27FC236}">
                <a16:creationId xmlns:a16="http://schemas.microsoft.com/office/drawing/2014/main" id="{AB000A52-79F8-F648-8701-9A15B94038FE}"/>
              </a:ext>
            </a:extLst>
          </p:cNvPr>
          <p:cNvSpPr>
            <a:spLocks noGrp="1"/>
          </p:cNvSpPr>
          <p:nvPr>
            <p:ph type="title"/>
          </p:nvPr>
        </p:nvSpPr>
        <p:spPr>
          <a:xfrm>
            <a:off x="682412" y="335212"/>
            <a:ext cx="10827176" cy="802101"/>
          </a:xfrm>
        </p:spPr>
        <p:txBody>
          <a:bodyPr/>
          <a:lstStyle/>
          <a:p>
            <a:r>
              <a:rPr lang="en-US" dirty="0"/>
              <a:t>Deliverables of this project</a:t>
            </a:r>
          </a:p>
        </p:txBody>
      </p:sp>
      <p:sp>
        <p:nvSpPr>
          <p:cNvPr id="3" name="Date Placeholder 2">
            <a:extLst>
              <a:ext uri="{FF2B5EF4-FFF2-40B4-BE49-F238E27FC236}">
                <a16:creationId xmlns:a16="http://schemas.microsoft.com/office/drawing/2014/main" id="{049C1DF7-D466-F64D-9258-779AFA383C25}"/>
              </a:ext>
            </a:extLst>
          </p:cNvPr>
          <p:cNvSpPr>
            <a:spLocks noGrp="1"/>
          </p:cNvSpPr>
          <p:nvPr>
            <p:ph type="dt" sz="half" idx="1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CA7B2"/>
                </a:solidFill>
                <a:effectLst/>
                <a:uLnTx/>
                <a:uFillTx/>
                <a:latin typeface="Arial"/>
                <a:cs typeface="+mn-cs"/>
              </a:rPr>
              <a:t>September 23, 2021</a:t>
            </a:r>
          </a:p>
        </p:txBody>
      </p:sp>
    </p:spTree>
    <p:extLst>
      <p:ext uri="{BB962C8B-B14F-4D97-AF65-F5344CB8AC3E}">
        <p14:creationId xmlns:p14="http://schemas.microsoft.com/office/powerpoint/2010/main" val="32019379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C6FA0A31-B77B-2B4F-BF0B-6D3851EB30F2}"/>
              </a:ext>
            </a:extLst>
          </p:cNvPr>
          <p:cNvSpPr>
            <a:spLocks noGrp="1"/>
          </p:cNvSpPr>
          <p:nvPr>
            <p:ph type="body" sz="quarter" idx="14"/>
          </p:nvPr>
        </p:nvSpPr>
        <p:spPr>
          <a:xfrm>
            <a:off x="682412" y="1440562"/>
            <a:ext cx="10826904" cy="5283952"/>
          </a:xfrm>
        </p:spPr>
        <p:txBody>
          <a:bodyPr>
            <a:normAutofit lnSpcReduction="10000"/>
          </a:bodyPr>
          <a:lstStyle/>
          <a:p>
            <a:pPr marL="457200" indent="-457200" defTabSz="914400">
              <a:lnSpc>
                <a:spcPct val="100000"/>
              </a:lnSpc>
              <a:spcBef>
                <a:spcPts val="0"/>
              </a:spcBef>
              <a:buClrTx/>
              <a:defRPr/>
            </a:pPr>
            <a:r>
              <a:rPr kumimoji="0" lang="en-US" sz="2600" b="1" dirty="0">
                <a:solidFill>
                  <a:prstClr val="black"/>
                </a:solidFill>
                <a:latin typeface="Arial" panose="020B0604020202020204" pitchFamily="34" charset="0"/>
                <a:ea typeface="ＭＳ Ｐゴシック" charset="-128"/>
                <a:cs typeface="Arial" panose="020B0604020202020204" pitchFamily="34" charset="0"/>
              </a:rPr>
              <a:t>Concise catalogue </a:t>
            </a:r>
            <a:r>
              <a:rPr kumimoji="0" lang="en-US" sz="2600" dirty="0">
                <a:solidFill>
                  <a:prstClr val="black"/>
                </a:solidFill>
                <a:latin typeface="Arial" panose="020B0604020202020204" pitchFamily="34" charset="0"/>
                <a:ea typeface="ＭＳ Ｐゴシック" charset="-128"/>
                <a:cs typeface="Arial" panose="020B0604020202020204" pitchFamily="34" charset="0"/>
              </a:rPr>
              <a:t>of potential touchpoints, processes and data flows between AR systems and existing enterprise architecture</a:t>
            </a:r>
          </a:p>
          <a:p>
            <a:pPr marL="457200" indent="-457200" defTabSz="914400">
              <a:lnSpc>
                <a:spcPct val="100000"/>
              </a:lnSpc>
              <a:spcBef>
                <a:spcPts val="0"/>
              </a:spcBef>
              <a:buClrTx/>
              <a:defRPr/>
            </a:pPr>
            <a:r>
              <a:rPr kumimoji="0" lang="en-US" sz="2600" b="1" dirty="0">
                <a:solidFill>
                  <a:prstClr val="black"/>
                </a:solidFill>
                <a:latin typeface="Arial" panose="020B0604020202020204" pitchFamily="34" charset="0"/>
                <a:ea typeface="ＭＳ Ｐゴシック" charset="-128"/>
                <a:cs typeface="Arial" panose="020B0604020202020204" pitchFamily="34" charset="0"/>
              </a:rPr>
              <a:t>Recommended practices </a:t>
            </a:r>
            <a:r>
              <a:rPr kumimoji="0" lang="en-US" sz="2600" dirty="0">
                <a:solidFill>
                  <a:prstClr val="black"/>
                </a:solidFill>
                <a:latin typeface="Arial" panose="020B0604020202020204" pitchFamily="34" charset="0"/>
                <a:ea typeface="ＭＳ Ｐゴシック" charset="-128"/>
                <a:cs typeface="Arial" panose="020B0604020202020204" pitchFamily="34" charset="0"/>
              </a:rPr>
              <a:t>for implementation of existing standards available for integrating enterprise AR components, systems and technologies with existing IT systems</a:t>
            </a:r>
          </a:p>
          <a:p>
            <a:pPr marL="457200" indent="-457200" defTabSz="914400">
              <a:lnSpc>
                <a:spcPct val="100000"/>
              </a:lnSpc>
              <a:spcBef>
                <a:spcPts val="0"/>
              </a:spcBef>
              <a:buClrTx/>
              <a:defRPr/>
            </a:pPr>
            <a:r>
              <a:rPr kumimoji="0" lang="en-US" sz="2600" dirty="0">
                <a:solidFill>
                  <a:prstClr val="black"/>
                </a:solidFill>
                <a:latin typeface="Arial" panose="020B0604020202020204" pitchFamily="34" charset="0"/>
                <a:ea typeface="ＭＳ Ｐゴシック" charset="-128"/>
                <a:cs typeface="Arial" panose="020B0604020202020204" pitchFamily="34" charset="0"/>
              </a:rPr>
              <a:t>A rich and well-informed </a:t>
            </a:r>
            <a:r>
              <a:rPr kumimoji="0" lang="en-US" sz="2600" b="1" dirty="0">
                <a:solidFill>
                  <a:prstClr val="black"/>
                </a:solidFill>
                <a:latin typeface="Arial" panose="020B0604020202020204" pitchFamily="34" charset="0"/>
                <a:ea typeface="ＭＳ Ｐゴシック" charset="-128"/>
                <a:cs typeface="Arial" panose="020B0604020202020204" pitchFamily="34" charset="0"/>
              </a:rPr>
              <a:t>public advocacy program </a:t>
            </a:r>
            <a:r>
              <a:rPr kumimoji="0" lang="en-US" sz="2600" dirty="0">
                <a:solidFill>
                  <a:prstClr val="black"/>
                </a:solidFill>
                <a:latin typeface="Arial" panose="020B0604020202020204" pitchFamily="34" charset="0"/>
                <a:ea typeface="ＭＳ Ｐゴシック" charset="-128"/>
                <a:cs typeface="Arial" panose="020B0604020202020204" pitchFamily="34" charset="0"/>
              </a:rPr>
              <a:t>for the adoption of existing standards that could reduce fragmentation and increase the return on investment when implementing AR at scale</a:t>
            </a:r>
          </a:p>
          <a:p>
            <a:pPr marL="457200" indent="-457200" defTabSz="914400">
              <a:lnSpc>
                <a:spcPct val="100000"/>
              </a:lnSpc>
              <a:spcBef>
                <a:spcPts val="0"/>
              </a:spcBef>
              <a:buClrTx/>
              <a:defRPr/>
            </a:pPr>
            <a:r>
              <a:rPr kumimoji="0" lang="en-US" sz="2600" b="1" dirty="0">
                <a:solidFill>
                  <a:prstClr val="black"/>
                </a:solidFill>
                <a:latin typeface="Arial" panose="020B0604020202020204" pitchFamily="34" charset="0"/>
                <a:cs typeface="Arial" panose="020B0604020202020204" pitchFamily="34" charset="0"/>
              </a:rPr>
              <a:t>Lower cost of ownership and operations </a:t>
            </a:r>
            <a:r>
              <a:rPr kumimoji="0" lang="en-US" sz="2600" dirty="0">
                <a:solidFill>
                  <a:prstClr val="black"/>
                </a:solidFill>
                <a:latin typeface="Arial" panose="020B0604020202020204" pitchFamily="34" charset="0"/>
                <a:cs typeface="Arial" panose="020B0604020202020204" pitchFamily="34" charset="0"/>
              </a:rPr>
              <a:t>as a result of being able to reduce conflicts and increase manageability of content being used in AR experiences and captured when AR systems are in use, and use of common data APIs and protocols across enterprise operations</a:t>
            </a:r>
          </a:p>
          <a:p>
            <a:pPr marL="457200" indent="-457200" defTabSz="914400">
              <a:lnSpc>
                <a:spcPct val="100000"/>
              </a:lnSpc>
              <a:spcBef>
                <a:spcPts val="0"/>
              </a:spcBef>
              <a:buClrTx/>
              <a:defRPr/>
            </a:pPr>
            <a:r>
              <a:rPr kumimoji="0" lang="en-US" sz="2600" dirty="0">
                <a:solidFill>
                  <a:prstClr val="black"/>
                </a:solidFill>
                <a:latin typeface="Arial" panose="020B0604020202020204" pitchFamily="34" charset="0"/>
                <a:cs typeface="Arial" panose="020B0604020202020204" pitchFamily="34" charset="0"/>
              </a:rPr>
              <a:t>Maturity model to help inform </a:t>
            </a:r>
            <a:r>
              <a:rPr kumimoji="0" lang="en-US" sz="2600" b="1" dirty="0">
                <a:solidFill>
                  <a:prstClr val="black"/>
                </a:solidFill>
                <a:latin typeface="Arial" panose="020B0604020202020204" pitchFamily="34" charset="0"/>
                <a:cs typeface="Arial" panose="020B0604020202020204" pitchFamily="34" charset="0"/>
              </a:rPr>
              <a:t>future roadmaps and required investment </a:t>
            </a:r>
            <a:r>
              <a:rPr kumimoji="0" lang="en-US" sz="2600" dirty="0">
                <a:solidFill>
                  <a:prstClr val="black"/>
                </a:solidFill>
                <a:latin typeface="Arial" panose="020B0604020202020204" pitchFamily="34" charset="0"/>
                <a:cs typeface="Arial" panose="020B0604020202020204" pitchFamily="34" charset="0"/>
              </a:rPr>
              <a:t>to drive scalability</a:t>
            </a:r>
          </a:p>
        </p:txBody>
      </p:sp>
      <p:sp>
        <p:nvSpPr>
          <p:cNvPr id="2" name="Slide Number Placeholder 1"/>
          <p:cNvSpPr>
            <a:spLocks noGrp="1"/>
          </p:cNvSpPr>
          <p:nvPr>
            <p:ph type="sldNum" sz="quarter" idx="15"/>
          </p:nvPr>
        </p:nvSpPr>
        <p:spPr/>
        <p:txBody>
          <a:bodyPr/>
          <a:lstStyle/>
          <a:p>
            <a:pPr marL="0" marR="0" lvl="0" indent="0" algn="r" defTabSz="1219170" rtl="0" eaLnBrk="1" fontAlgn="base" latinLnBrk="0" hangingPunct="1">
              <a:lnSpc>
                <a:spcPct val="100000"/>
              </a:lnSpc>
              <a:spcBef>
                <a:spcPct val="0"/>
              </a:spcBef>
              <a:spcAft>
                <a:spcPct val="0"/>
              </a:spcAft>
              <a:buClrTx/>
              <a:buSzTx/>
              <a:buFontTx/>
              <a:buNone/>
              <a:tabLst/>
              <a:defRPr/>
            </a:pPr>
            <a:fld id="{F698A54D-4565-014F-B026-C9E10277AF90}" type="slidenum">
              <a:rPr kumimoji="0" lang="en-US" altLang="en-US" sz="1600" b="0" i="0" u="none" strike="noStrike" kern="1200" cap="none" spc="0" normalizeH="0" baseline="0" noProof="0" smtClean="0">
                <a:ln>
                  <a:noFill/>
                </a:ln>
                <a:solidFill>
                  <a:prstClr val="black"/>
                </a:solidFill>
                <a:effectLst/>
                <a:uLnTx/>
                <a:uFillTx/>
                <a:latin typeface="Helvetica" charset="0"/>
                <a:ea typeface="ＭＳ Ｐゴシック" charset="0"/>
                <a:cs typeface="ＭＳ Ｐゴシック" charset="0"/>
              </a:rPr>
              <a:pPr marL="0" marR="0" lvl="0" indent="0" algn="r" defTabSz="1219170" rtl="0" eaLnBrk="1" fontAlgn="base" latinLnBrk="0" hangingPunct="1">
                <a:lnSpc>
                  <a:spcPct val="100000"/>
                </a:lnSpc>
                <a:spcBef>
                  <a:spcPct val="0"/>
                </a:spcBef>
                <a:spcAft>
                  <a:spcPct val="0"/>
                </a:spcAft>
                <a:buClrTx/>
                <a:buSzTx/>
                <a:buFontTx/>
                <a:buNone/>
                <a:tabLst/>
                <a:defRPr/>
              </a:pPr>
              <a:t>9</a:t>
            </a:fld>
            <a:endParaRPr kumimoji="0" lang="en-US" altLang="en-US" sz="1600" b="0" i="0" u="none" strike="noStrike" kern="1200" cap="none" spc="0" normalizeH="0" baseline="0" noProof="0">
              <a:ln>
                <a:noFill/>
              </a:ln>
              <a:solidFill>
                <a:prstClr val="black"/>
              </a:solidFill>
              <a:effectLst/>
              <a:uLnTx/>
              <a:uFillTx/>
              <a:latin typeface="Helvetica" charset="0"/>
              <a:ea typeface="ＭＳ Ｐゴシック" charset="0"/>
              <a:cs typeface="ＭＳ Ｐゴシック" charset="0"/>
            </a:endParaRPr>
          </a:p>
        </p:txBody>
      </p:sp>
      <p:sp>
        <p:nvSpPr>
          <p:cNvPr id="8" name="Title 11">
            <a:extLst>
              <a:ext uri="{FF2B5EF4-FFF2-40B4-BE49-F238E27FC236}">
                <a16:creationId xmlns:a16="http://schemas.microsoft.com/office/drawing/2014/main" id="{AB000A52-79F8-F648-8701-9A15B94038FE}"/>
              </a:ext>
            </a:extLst>
          </p:cNvPr>
          <p:cNvSpPr>
            <a:spLocks noGrp="1"/>
          </p:cNvSpPr>
          <p:nvPr>
            <p:ph type="title"/>
          </p:nvPr>
        </p:nvSpPr>
        <p:spPr>
          <a:xfrm>
            <a:off x="682412" y="335212"/>
            <a:ext cx="10827176" cy="802101"/>
          </a:xfrm>
        </p:spPr>
        <p:txBody>
          <a:bodyPr/>
          <a:lstStyle/>
          <a:p>
            <a:r>
              <a:rPr lang="en-US" dirty="0"/>
              <a:t>Benefits to AREA members</a:t>
            </a:r>
          </a:p>
        </p:txBody>
      </p:sp>
      <p:sp>
        <p:nvSpPr>
          <p:cNvPr id="3" name="Date Placeholder 2">
            <a:extLst>
              <a:ext uri="{FF2B5EF4-FFF2-40B4-BE49-F238E27FC236}">
                <a16:creationId xmlns:a16="http://schemas.microsoft.com/office/drawing/2014/main" id="{A930B72F-EA56-1B40-B862-F0F7B29654DC}"/>
              </a:ext>
            </a:extLst>
          </p:cNvPr>
          <p:cNvSpPr>
            <a:spLocks noGrp="1"/>
          </p:cNvSpPr>
          <p:nvPr>
            <p:ph type="dt" sz="half" idx="1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CA7B2"/>
                </a:solidFill>
                <a:effectLst/>
                <a:uLnTx/>
                <a:uFillTx/>
                <a:latin typeface="Arial"/>
                <a:cs typeface="+mn-cs"/>
              </a:rPr>
              <a:t>September 23, 2021</a:t>
            </a:r>
          </a:p>
        </p:txBody>
      </p:sp>
    </p:spTree>
    <p:extLst>
      <p:ext uri="{BB962C8B-B14F-4D97-AF65-F5344CB8AC3E}">
        <p14:creationId xmlns:p14="http://schemas.microsoft.com/office/powerpoint/2010/main" val="14313241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Master Slide">
  <a:themeElements>
    <a:clrScheme name="Custom 880">
      <a:dk1>
        <a:sysClr val="windowText" lastClr="000000"/>
      </a:dk1>
      <a:lt1>
        <a:sysClr val="window" lastClr="FFFFFF"/>
      </a:lt1>
      <a:dk2>
        <a:srgbClr val="28272A"/>
      </a:dk2>
      <a:lt2>
        <a:srgbClr val="F2F2F2"/>
      </a:lt2>
      <a:accent1>
        <a:srgbClr val="0A3A4A"/>
      </a:accent1>
      <a:accent2>
        <a:srgbClr val="196674"/>
      </a:accent2>
      <a:accent3>
        <a:srgbClr val="33A6B2"/>
      </a:accent3>
      <a:accent4>
        <a:srgbClr val="808284"/>
      </a:accent4>
      <a:accent5>
        <a:srgbClr val="9AC836"/>
      </a:accent5>
      <a:accent6>
        <a:srgbClr val="D0E64B"/>
      </a:accent6>
      <a:hlink>
        <a:srgbClr val="021127"/>
      </a:hlink>
      <a:folHlink>
        <a:srgbClr val="000000"/>
      </a:folHlink>
    </a:clrScheme>
    <a:fontScheme name="Custom 749">
      <a:majorFont>
        <a:latin typeface="Arial"/>
        <a:ea typeface="Spica Neue Light"/>
        <a:cs typeface=""/>
      </a:majorFont>
      <a:minorFont>
        <a:latin typeface="Arial"/>
        <a:ea typeface="Spica Neu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prstDash val="sysDot"/>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kumimoji="1">
            <a:solidFill>
              <a:schemeClr val="accent6"/>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2"/>
          </a:solidFill>
          <a:prstDash val="sysDot"/>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AREA PPT Template Sept 11 1 PM CET" id="{4B941912-EDB1-CB4E-A7BA-0147F7E5039E}" vid="{13A264CC-B2DD-9E46-B55F-A3ADCEEBE822}"/>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164D4F92781AB4397104E2839FB0AF2" ma:contentTypeVersion="12" ma:contentTypeDescription="Create a new document." ma:contentTypeScope="" ma:versionID="7a775f408a01da1f5d81fe1853dab100">
  <xsd:schema xmlns:xsd="http://www.w3.org/2001/XMLSchema" xmlns:xs="http://www.w3.org/2001/XMLSchema" xmlns:p="http://schemas.microsoft.com/office/2006/metadata/properties" xmlns:ns2="bc1821b7-a15d-4b65-be36-1e7ea07fcf9d" xmlns:ns3="5f099d92-ba84-4ece-afae-a864f832b265" targetNamespace="http://schemas.microsoft.com/office/2006/metadata/properties" ma:root="true" ma:fieldsID="3421c57f8d71d35719a5c238c7a618db" ns2:_="" ns3:_="">
    <xsd:import namespace="bc1821b7-a15d-4b65-be36-1e7ea07fcf9d"/>
    <xsd:import namespace="5f099d92-ba84-4ece-afae-a864f832b26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1821b7-a15d-4b65-be36-1e7ea07fcf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f099d92-ba84-4ece-afae-a864f832b265"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F7F99DE-8181-4DC2-91EE-AD67D3C962E4}"/>
</file>

<file path=customXml/itemProps2.xml><?xml version="1.0" encoding="utf-8"?>
<ds:datastoreItem xmlns:ds="http://schemas.openxmlformats.org/officeDocument/2006/customXml" ds:itemID="{76010FB0-9A38-432E-9ECE-957C148B41DB}"/>
</file>

<file path=customXml/itemProps3.xml><?xml version="1.0" encoding="utf-8"?>
<ds:datastoreItem xmlns:ds="http://schemas.openxmlformats.org/officeDocument/2006/customXml" ds:itemID="{F9B43CF0-B239-4946-8992-4B05F5853923}"/>
</file>

<file path=docProps/app.xml><?xml version="1.0" encoding="utf-8"?>
<Properties xmlns="http://schemas.openxmlformats.org/officeDocument/2006/extended-properties" xmlns:vt="http://schemas.openxmlformats.org/officeDocument/2006/docPropsVTypes">
  <TotalTime>0</TotalTime>
  <Words>1067</Words>
  <Application>Microsoft Office PowerPoint</Application>
  <PresentationFormat>Widescreen</PresentationFormat>
  <Paragraphs>68</Paragraphs>
  <Slides>9</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vt:i4>
      </vt:variant>
    </vt:vector>
  </HeadingPairs>
  <TitlesOfParts>
    <vt:vector size="19" baseType="lpstr">
      <vt:lpstr>Arial</vt:lpstr>
      <vt:lpstr>Calibri</vt:lpstr>
      <vt:lpstr>Helvetica</vt:lpstr>
      <vt:lpstr>Muli</vt:lpstr>
      <vt:lpstr>Muli Regular</vt:lpstr>
      <vt:lpstr>Myriad Pro</vt:lpstr>
      <vt:lpstr>Verdana</vt:lpstr>
      <vt:lpstr>Wingdings</vt:lpstr>
      <vt:lpstr>Wingdings 2</vt:lpstr>
      <vt:lpstr>Master Slide</vt:lpstr>
      <vt:lpstr>Requirements for Standards to More Seamlessly Integrate Enterprise AR with Existing IT Systems</vt:lpstr>
      <vt:lpstr>PowerPoint Presentation</vt:lpstr>
      <vt:lpstr>Current Situation</vt:lpstr>
      <vt:lpstr>Problems this research would address</vt:lpstr>
      <vt:lpstr>Possible Questions the Research Answers</vt:lpstr>
      <vt:lpstr>Whose problem would be addressed?</vt:lpstr>
      <vt:lpstr>How would this research be conducted?</vt:lpstr>
      <vt:lpstr>Deliverables of this project</vt:lpstr>
      <vt:lpstr>Benefits to AREA members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Requirements for Standards to More Seamlessly Integrate Enterprise AR with Existing IT Systems</dc:title>
  <dc:creator>Mark Sage</dc:creator>
  <cp:lastModifiedBy>Mark Sage</cp:lastModifiedBy>
  <cp:revision>1</cp:revision>
  <dcterms:created xsi:type="dcterms:W3CDTF">2021-09-24T08:03:33Z</dcterms:created>
  <dcterms:modified xsi:type="dcterms:W3CDTF">2021-09-24T08:03:59Z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0x0101007164D4F92781AB4397104E2839FB0AF2</vt:lpwstr>
  </property>
</Properties>
</file>